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324" r:id="rId2"/>
    <p:sldId id="351" r:id="rId3"/>
    <p:sldId id="352" r:id="rId4"/>
    <p:sldId id="353" r:id="rId5"/>
    <p:sldId id="354" r:id="rId6"/>
    <p:sldId id="355" r:id="rId7"/>
  </p:sldIdLst>
  <p:sldSz cx="12192000" cy="6858000"/>
  <p:notesSz cx="6807200" cy="9939338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微軟正黑體" panose="020B0604030504040204" pitchFamily="34" charset="-120"/>
      <p:regular r:id="rId13"/>
      <p:bold r:id="rId14"/>
    </p:embeddedFont>
    <p:embeddedFont>
      <p:font typeface="微軟正黑體" panose="020B0604030504040204" pitchFamily="34" charset="-12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6" roundtripDataSignature="AMtx7mhm/AB+TeXslHaDLG3DxnfNCw6F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22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35E966-4150-40C7-9195-F94B347B7812}">
  <a:tblStyle styleId="{9635E966-4150-40C7-9195-F94B347B78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0F0F0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7EDC67E-1BEF-448F-89F3-DC52C185A5E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5F09BC1-FDE4-454A-A4AD-61596A6F68C6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2529" autoAdjust="0"/>
  </p:normalViewPr>
  <p:slideViewPr>
    <p:cSldViewPr snapToGrid="0">
      <p:cViewPr varScale="1">
        <p:scale>
          <a:sx n="76" d="100"/>
          <a:sy n="76" d="100"/>
        </p:scale>
        <p:origin x="17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77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115" name="Google Shape;115;p1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041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533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7502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35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229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316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內文(圖片為主)">
  <p:cSld name="3_內文(圖片為主)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8"/>
          <p:cNvSpPr>
            <a:spLocks noGrp="1"/>
          </p:cNvSpPr>
          <p:nvPr>
            <p:ph type="pic" idx="2"/>
          </p:nvPr>
        </p:nvSpPr>
        <p:spPr>
          <a:xfrm>
            <a:off x="4784834" y="1801744"/>
            <a:ext cx="6676697" cy="3768541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58"/>
          <p:cNvSpPr txBox="1">
            <a:spLocks noGrp="1"/>
          </p:cNvSpPr>
          <p:nvPr>
            <p:ph type="body" idx="1"/>
          </p:nvPr>
        </p:nvSpPr>
        <p:spPr>
          <a:xfrm>
            <a:off x="4784834" y="5570289"/>
            <a:ext cx="3817316" cy="23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Microsoft JhengHei"/>
              <a:buNone/>
              <a:defRPr sz="900">
                <a:solidFill>
                  <a:srgbClr val="3F3F3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8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8" name="Google Shape;28;p58"/>
          <p:cNvSpPr txBox="1">
            <a:spLocks noGrp="1"/>
          </p:cNvSpPr>
          <p:nvPr>
            <p:ph type="title"/>
          </p:nvPr>
        </p:nvSpPr>
        <p:spPr>
          <a:xfrm>
            <a:off x="968117" y="800313"/>
            <a:ext cx="7186014" cy="86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52E"/>
              </a:buClr>
              <a:buSzPts val="4000"/>
              <a:buFont typeface="Microsoft JhengHei"/>
              <a:buNone/>
              <a:defRPr sz="4000" b="1">
                <a:solidFill>
                  <a:srgbClr val="94252E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8"/>
          <p:cNvSpPr txBox="1">
            <a:spLocks noGrp="1"/>
          </p:cNvSpPr>
          <p:nvPr>
            <p:ph type="body" idx="3"/>
          </p:nvPr>
        </p:nvSpPr>
        <p:spPr>
          <a:xfrm>
            <a:off x="968117" y="1801744"/>
            <a:ext cx="3615385" cy="401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icrosoft JhengHei"/>
              <a:buNone/>
              <a:defRPr sz="1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91497" y="5609484"/>
            <a:ext cx="2270034" cy="12543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58"/>
          <p:cNvCxnSpPr/>
          <p:nvPr/>
        </p:nvCxnSpPr>
        <p:spPr>
          <a:xfrm>
            <a:off x="0" y="6369050"/>
            <a:ext cx="9302750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58"/>
          <p:cNvCxnSpPr/>
          <p:nvPr/>
        </p:nvCxnSpPr>
        <p:spPr>
          <a:xfrm rot="10800000">
            <a:off x="11182350" y="6299200"/>
            <a:ext cx="1009650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58"/>
          <p:cNvSpPr/>
          <p:nvPr/>
        </p:nvSpPr>
        <p:spPr>
          <a:xfrm rot="5400000">
            <a:off x="-3299466" y="3299465"/>
            <a:ext cx="6858004" cy="259072"/>
          </a:xfrm>
          <a:prstGeom prst="rect">
            <a:avLst/>
          </a:prstGeom>
          <a:solidFill>
            <a:srgbClr val="9E7D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-1824193" y="1845801"/>
            <a:ext cx="3742166" cy="259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6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6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8" name="Google Shape;88;p6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6" name="Google Shape;96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大標">
  <p:cSld name="2_大標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7"/>
          <p:cNvSpPr/>
          <p:nvPr/>
        </p:nvSpPr>
        <p:spPr>
          <a:xfrm>
            <a:off x="8991600" y="1"/>
            <a:ext cx="3200400" cy="6858000"/>
          </a:xfrm>
          <a:prstGeom prst="rect">
            <a:avLst/>
          </a:prstGeom>
          <a:solidFill>
            <a:srgbClr val="93282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7"/>
          <p:cNvSpPr/>
          <p:nvPr/>
        </p:nvSpPr>
        <p:spPr>
          <a:xfrm>
            <a:off x="0" y="6598929"/>
            <a:ext cx="8991600" cy="259072"/>
          </a:xfrm>
          <a:prstGeom prst="rect">
            <a:avLst/>
          </a:prstGeom>
          <a:solidFill>
            <a:srgbClr val="9E7D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57"/>
          <p:cNvSpPr txBox="1">
            <a:spLocks noGrp="1"/>
          </p:cNvSpPr>
          <p:nvPr>
            <p:ph type="title"/>
          </p:nvPr>
        </p:nvSpPr>
        <p:spPr>
          <a:xfrm>
            <a:off x="1219571" y="2530020"/>
            <a:ext cx="4666879" cy="1492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52E"/>
              </a:buClr>
              <a:buSzPts val="4400"/>
              <a:buFont typeface="Microsoft JhengHei"/>
              <a:buNone/>
              <a:defRPr sz="4400" b="1">
                <a:solidFill>
                  <a:srgbClr val="94252E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0" name="Google Shape;20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26" y="6679058"/>
            <a:ext cx="3742166" cy="2590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57"/>
          <p:cNvCxnSpPr/>
          <p:nvPr/>
        </p:nvCxnSpPr>
        <p:spPr>
          <a:xfrm>
            <a:off x="2057400" y="4353665"/>
            <a:ext cx="5017477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" name="Google Shape;22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94349" y="5611060"/>
            <a:ext cx="2267182" cy="12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571" y="4102546"/>
            <a:ext cx="778148" cy="27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14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 txBox="1">
            <a:spLocks noGrp="1"/>
          </p:cNvSpPr>
          <p:nvPr>
            <p:ph type="title"/>
          </p:nvPr>
        </p:nvSpPr>
        <p:spPr>
          <a:xfrm>
            <a:off x="2016669" y="3199588"/>
            <a:ext cx="5397360" cy="1492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>
              <a:buClr>
                <a:srgbClr val="93282B"/>
              </a:buClr>
              <a:buSzPct val="100000"/>
            </a:pPr>
            <a:br>
              <a:rPr lang="zh-TW" dirty="0">
                <a:solidFill>
                  <a:srgbClr val="93282B"/>
                </a:solidFill>
              </a:rPr>
            </a:br>
            <a:br>
              <a:rPr lang="zh-TW" dirty="0">
                <a:solidFill>
                  <a:srgbClr val="93282B"/>
                </a:solidFill>
              </a:rPr>
            </a:br>
            <a:r>
              <a:rPr lang="en-US" altLang="zh-TW" sz="3600" dirty="0">
                <a:solidFill>
                  <a:srgbClr val="93282B"/>
                </a:solidFill>
              </a:rPr>
              <a:t>11X</a:t>
            </a:r>
            <a:r>
              <a:rPr lang="zh-TW" altLang="en-US" sz="3600" dirty="0">
                <a:solidFill>
                  <a:srgbClr val="93282B"/>
                </a:solidFill>
              </a:rPr>
              <a:t>年成功逐夢</a:t>
            </a:r>
            <a:br>
              <a:rPr lang="en-US" altLang="zh-TW" sz="3600" dirty="0">
                <a:solidFill>
                  <a:srgbClr val="93282B"/>
                </a:solidFill>
              </a:rPr>
            </a:br>
            <a:r>
              <a:rPr lang="zh-TW" altLang="zh-TW" sz="3600" dirty="0">
                <a:solidFill>
                  <a:srgbClr val="93282B"/>
                </a:solidFill>
              </a:rPr>
              <a:t>成果報告</a:t>
            </a:r>
            <a:br>
              <a:rPr lang="en-US" altLang="zh-TW" sz="3600" dirty="0">
                <a:solidFill>
                  <a:srgbClr val="93282B"/>
                </a:solidFill>
              </a:rPr>
            </a:br>
            <a:endParaRPr sz="3600" dirty="0">
              <a:solidFill>
                <a:srgbClr val="93282B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158909" y="4542019"/>
            <a:ext cx="4949587" cy="29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7D51"/>
              </a:buClr>
              <a:buSzPts val="900"/>
              <a:buFont typeface="Noto Sans Symbols"/>
              <a:buChar char="◆"/>
            </a:pPr>
            <a:r>
              <a:rPr 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報告人：</a:t>
            </a:r>
            <a:r>
              <a:rPr lang="en-US" alt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XXX</a:t>
            </a:r>
            <a:r>
              <a:rPr lang="zh-TW" altLang="en-US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系</a:t>
            </a:r>
            <a:r>
              <a:rPr lang="en-US" alt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XXX</a:t>
            </a:r>
            <a:endParaRPr sz="1800" b="1" i="0" u="none" strike="noStrike" cap="none" dirty="0">
              <a:solidFill>
                <a:srgbClr val="59595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1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10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  <p:sp>
        <p:nvSpPr>
          <p:cNvPr id="2" name="文字方塊 1"/>
          <p:cNvSpPr txBox="1"/>
          <p:nvPr/>
        </p:nvSpPr>
        <p:spPr>
          <a:xfrm>
            <a:off x="894079" y="813453"/>
            <a:ext cx="109557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簡報內容至少需含以下項目：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緣由、心得、照片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含說明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其它得補充。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簡報完成後，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請將檔案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E-mail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至</a:t>
            </a:r>
            <a:endParaRPr lang="en-US" altLang="zh-TW" sz="4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en-US" altLang="zh-TW" sz="4800" b="1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z11306031@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ncku.edu.tw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8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緣由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931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心得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335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照片</a:t>
            </a:r>
            <a:r>
              <a:rPr lang="en-US" altLang="zh-TW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含說明</a:t>
            </a:r>
            <a:r>
              <a:rPr lang="en-US" altLang="zh-TW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)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14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11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165</Words>
  <Application>Microsoft Office PowerPoint</Application>
  <PresentationFormat>寬螢幕</PresentationFormat>
  <Paragraphs>35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Calibri</vt:lpstr>
      <vt:lpstr>Noto Sans Symbols</vt:lpstr>
      <vt:lpstr>Times New Roman</vt:lpstr>
      <vt:lpstr>Arial</vt:lpstr>
      <vt:lpstr>微軟正黑體</vt:lpstr>
      <vt:lpstr>Wingdings</vt:lpstr>
      <vt:lpstr>Office 佈景主題</vt:lpstr>
      <vt:lpstr>  11X年成功逐夢 成果報告 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附錄1： 「提升高教公共性：完善就學協助機制，有效促進社會流動」  107-110年成果報告</dc:title>
  <dc:creator>user</dc:creator>
  <cp:lastModifiedBy>Win10</cp:lastModifiedBy>
  <cp:revision>181</cp:revision>
  <cp:lastPrinted>2022-06-15T02:04:11Z</cp:lastPrinted>
  <dcterms:created xsi:type="dcterms:W3CDTF">2022-03-16T01:40:44Z</dcterms:created>
  <dcterms:modified xsi:type="dcterms:W3CDTF">2024-07-01T03:24:37Z</dcterms:modified>
</cp:coreProperties>
</file>