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324" r:id="rId2"/>
    <p:sldId id="351" r:id="rId3"/>
    <p:sldId id="352" r:id="rId4"/>
    <p:sldId id="353" r:id="rId5"/>
    <p:sldId id="354" r:id="rId6"/>
    <p:sldId id="355" r:id="rId7"/>
  </p:sldIdLst>
  <p:sldSz cx="12192000" cy="6858000"/>
  <p:notesSz cx="6807200" cy="9939338"/>
  <p:embeddedFontLs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微軟正黑體" panose="020B0604030504040204" pitchFamily="34" charset="-120"/>
      <p:regular r:id="rId13"/>
      <p:bold r:id="rId14"/>
    </p:embeddedFont>
    <p:embeddedFont>
      <p:font typeface="微軟正黑體" panose="020B0604030504040204" pitchFamily="34" charset="-120"/>
      <p:regular r:id="rId13"/>
      <p:bold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6" roundtripDataSignature="AMtx7mhm/AB+TeXslHaDLG3DxnfNCw6F6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224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635E966-4150-40C7-9195-F94B347B7812}">
  <a:tblStyle styleId="{9635E966-4150-40C7-9195-F94B347B7812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0F0F0"/>
          </a:solidFill>
        </a:fill>
      </a:tcStyle>
    </a:wholeTbl>
    <a:band1H>
      <a:tcTxStyle/>
      <a:tcStyle>
        <a:tcBdr/>
        <a:fill>
          <a:solidFill>
            <a:srgbClr val="E0E0E0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0E0E0"/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0F0F0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4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7EDC67E-1BEF-448F-89F3-DC52C185A5E3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0F0F0"/>
          </a:solidFill>
        </a:fill>
      </a:tcStyle>
    </a:wholeTbl>
    <a:band1H>
      <a:tcTxStyle/>
      <a:tcStyle>
        <a:tcBdr/>
        <a:fill>
          <a:solidFill>
            <a:srgbClr val="E0E0E0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0E0E0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3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3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5F09BC1-FDE4-454A-A4AD-61596A6F68C6}" styleName="Table_2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2529" autoAdjust="0"/>
  </p:normalViewPr>
  <p:slideViewPr>
    <p:cSldViewPr snapToGrid="0">
      <p:cViewPr varScale="1">
        <p:scale>
          <a:sx n="76" d="100"/>
          <a:sy n="76" d="100"/>
        </p:scale>
        <p:origin x="178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76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font" Target="fonts/font2.fntdata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77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3" y="1"/>
            <a:ext cx="2949786" cy="498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5840" y="1"/>
            <a:ext cx="2949786" cy="498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0721" y="4783308"/>
            <a:ext cx="5445760" cy="3913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3" y="9440647"/>
            <a:ext cx="2949786" cy="498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5840" y="9440647"/>
            <a:ext cx="2949786" cy="498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b" anchorCtr="0">
            <a:noAutofit/>
          </a:bodyPr>
          <a:lstStyle/>
          <a:p>
            <a:pPr algn="r"/>
            <a:fld id="{00000000-1234-1234-1234-123412341234}" type="slidenum">
              <a:rPr lang="en-US" altLang="zh-TW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" name="Google Shape;113;p1:notes"/>
          <p:cNvSpPr txBox="1">
            <a:spLocks noGrp="1"/>
          </p:cNvSpPr>
          <p:nvPr>
            <p:ph type="body" idx="1"/>
          </p:nvPr>
        </p:nvSpPr>
        <p:spPr>
          <a:xfrm>
            <a:off x="680721" y="4783308"/>
            <a:ext cx="5445760" cy="3913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14" name="Google Shape;114;p1:notes"/>
          <p:cNvSpPr txBox="1">
            <a:spLocks noGrp="1"/>
          </p:cNvSpPr>
          <p:nvPr>
            <p:ph type="dt" idx="10"/>
          </p:nvPr>
        </p:nvSpPr>
        <p:spPr>
          <a:xfrm>
            <a:off x="3855840" y="1"/>
            <a:ext cx="2949786" cy="498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t" anchorCtr="0">
            <a:noAutofit/>
          </a:bodyPr>
          <a:lstStyle/>
          <a:p>
            <a:endParaRPr/>
          </a:p>
        </p:txBody>
      </p:sp>
      <p:sp>
        <p:nvSpPr>
          <p:cNvPr id="115" name="Google Shape;115;p1:notes"/>
          <p:cNvSpPr txBox="1">
            <a:spLocks noGrp="1"/>
          </p:cNvSpPr>
          <p:nvPr>
            <p:ph type="sldNum" idx="12"/>
          </p:nvPr>
        </p:nvSpPr>
        <p:spPr>
          <a:xfrm>
            <a:off x="3855840" y="9440647"/>
            <a:ext cx="2949786" cy="498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b" anchorCtr="0">
            <a:noAutofit/>
          </a:bodyPr>
          <a:lstStyle/>
          <a:p>
            <a:pPr algn="r"/>
            <a:fld id="{00000000-1234-1234-1234-123412341234}" type="slidenum">
              <a:rPr lang="en-US" altLang="zh-TW"/>
              <a:pPr algn="r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00413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2" name="Google Shape;382;p7:notes"/>
          <p:cNvSpPr txBox="1">
            <a:spLocks noGrp="1"/>
          </p:cNvSpPr>
          <p:nvPr>
            <p:ph type="body" idx="1"/>
          </p:nvPr>
        </p:nvSpPr>
        <p:spPr>
          <a:xfrm>
            <a:off x="680721" y="4783308"/>
            <a:ext cx="5445760" cy="3913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383" name="Google Shape;383;p7:notes"/>
          <p:cNvSpPr txBox="1">
            <a:spLocks noGrp="1"/>
          </p:cNvSpPr>
          <p:nvPr>
            <p:ph type="dt" idx="10"/>
          </p:nvPr>
        </p:nvSpPr>
        <p:spPr>
          <a:xfrm>
            <a:off x="3855840" y="1"/>
            <a:ext cx="2949786" cy="498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t" anchorCtr="0">
            <a:noAutofit/>
          </a:bodyPr>
          <a:lstStyle/>
          <a:p>
            <a:endParaRPr/>
          </a:p>
        </p:txBody>
      </p:sp>
      <p:sp>
        <p:nvSpPr>
          <p:cNvPr id="384" name="Google Shape;384;p7:notes"/>
          <p:cNvSpPr txBox="1">
            <a:spLocks noGrp="1"/>
          </p:cNvSpPr>
          <p:nvPr>
            <p:ph type="sldNum" idx="12"/>
          </p:nvPr>
        </p:nvSpPr>
        <p:spPr>
          <a:xfrm>
            <a:off x="3855840" y="9440647"/>
            <a:ext cx="2949786" cy="498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b" anchorCtr="0">
            <a:noAutofit/>
          </a:bodyPr>
          <a:lstStyle/>
          <a:p>
            <a:pPr algn="r"/>
            <a:fld id="{00000000-1234-1234-1234-123412341234}" type="slidenum">
              <a:rPr lang="en-US" altLang="zh-TW"/>
              <a:pPr algn="r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5338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2" name="Google Shape;382;p7:notes"/>
          <p:cNvSpPr txBox="1">
            <a:spLocks noGrp="1"/>
          </p:cNvSpPr>
          <p:nvPr>
            <p:ph type="body" idx="1"/>
          </p:nvPr>
        </p:nvSpPr>
        <p:spPr>
          <a:xfrm>
            <a:off x="680721" y="4783308"/>
            <a:ext cx="5445760" cy="3913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383" name="Google Shape;383;p7:notes"/>
          <p:cNvSpPr txBox="1">
            <a:spLocks noGrp="1"/>
          </p:cNvSpPr>
          <p:nvPr>
            <p:ph type="dt" idx="10"/>
          </p:nvPr>
        </p:nvSpPr>
        <p:spPr>
          <a:xfrm>
            <a:off x="3855840" y="1"/>
            <a:ext cx="2949786" cy="498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t" anchorCtr="0">
            <a:noAutofit/>
          </a:bodyPr>
          <a:lstStyle/>
          <a:p>
            <a:endParaRPr/>
          </a:p>
        </p:txBody>
      </p:sp>
      <p:sp>
        <p:nvSpPr>
          <p:cNvPr id="384" name="Google Shape;384;p7:notes"/>
          <p:cNvSpPr txBox="1">
            <a:spLocks noGrp="1"/>
          </p:cNvSpPr>
          <p:nvPr>
            <p:ph type="sldNum" idx="12"/>
          </p:nvPr>
        </p:nvSpPr>
        <p:spPr>
          <a:xfrm>
            <a:off x="3855840" y="9440647"/>
            <a:ext cx="2949786" cy="498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b" anchorCtr="0">
            <a:noAutofit/>
          </a:bodyPr>
          <a:lstStyle/>
          <a:p>
            <a:pPr algn="r"/>
            <a:fld id="{00000000-1234-1234-1234-123412341234}" type="slidenum">
              <a:rPr lang="en-US" altLang="zh-TW"/>
              <a:pPr algn="r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97502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2" name="Google Shape;382;p7:notes"/>
          <p:cNvSpPr txBox="1">
            <a:spLocks noGrp="1"/>
          </p:cNvSpPr>
          <p:nvPr>
            <p:ph type="body" idx="1"/>
          </p:nvPr>
        </p:nvSpPr>
        <p:spPr>
          <a:xfrm>
            <a:off x="680721" y="4783308"/>
            <a:ext cx="5445760" cy="3913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383" name="Google Shape;383;p7:notes"/>
          <p:cNvSpPr txBox="1">
            <a:spLocks noGrp="1"/>
          </p:cNvSpPr>
          <p:nvPr>
            <p:ph type="dt" idx="10"/>
          </p:nvPr>
        </p:nvSpPr>
        <p:spPr>
          <a:xfrm>
            <a:off x="3855840" y="1"/>
            <a:ext cx="2949786" cy="498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t" anchorCtr="0">
            <a:noAutofit/>
          </a:bodyPr>
          <a:lstStyle/>
          <a:p>
            <a:endParaRPr/>
          </a:p>
        </p:txBody>
      </p:sp>
      <p:sp>
        <p:nvSpPr>
          <p:cNvPr id="384" name="Google Shape;384;p7:notes"/>
          <p:cNvSpPr txBox="1">
            <a:spLocks noGrp="1"/>
          </p:cNvSpPr>
          <p:nvPr>
            <p:ph type="sldNum" idx="12"/>
          </p:nvPr>
        </p:nvSpPr>
        <p:spPr>
          <a:xfrm>
            <a:off x="3855840" y="9440647"/>
            <a:ext cx="2949786" cy="498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b" anchorCtr="0">
            <a:noAutofit/>
          </a:bodyPr>
          <a:lstStyle/>
          <a:p>
            <a:pPr algn="r"/>
            <a:fld id="{00000000-1234-1234-1234-123412341234}" type="slidenum">
              <a:rPr lang="en-US" altLang="zh-TW"/>
              <a:pPr algn="r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033509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2" name="Google Shape;382;p7:notes"/>
          <p:cNvSpPr txBox="1">
            <a:spLocks noGrp="1"/>
          </p:cNvSpPr>
          <p:nvPr>
            <p:ph type="body" idx="1"/>
          </p:nvPr>
        </p:nvSpPr>
        <p:spPr>
          <a:xfrm>
            <a:off x="680721" y="4783308"/>
            <a:ext cx="5445760" cy="3913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383" name="Google Shape;383;p7:notes"/>
          <p:cNvSpPr txBox="1">
            <a:spLocks noGrp="1"/>
          </p:cNvSpPr>
          <p:nvPr>
            <p:ph type="dt" idx="10"/>
          </p:nvPr>
        </p:nvSpPr>
        <p:spPr>
          <a:xfrm>
            <a:off x="3855840" y="1"/>
            <a:ext cx="2949786" cy="498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t" anchorCtr="0">
            <a:noAutofit/>
          </a:bodyPr>
          <a:lstStyle/>
          <a:p>
            <a:endParaRPr/>
          </a:p>
        </p:txBody>
      </p:sp>
      <p:sp>
        <p:nvSpPr>
          <p:cNvPr id="384" name="Google Shape;384;p7:notes"/>
          <p:cNvSpPr txBox="1">
            <a:spLocks noGrp="1"/>
          </p:cNvSpPr>
          <p:nvPr>
            <p:ph type="sldNum" idx="12"/>
          </p:nvPr>
        </p:nvSpPr>
        <p:spPr>
          <a:xfrm>
            <a:off x="3855840" y="9440647"/>
            <a:ext cx="2949786" cy="498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b" anchorCtr="0">
            <a:noAutofit/>
          </a:bodyPr>
          <a:lstStyle/>
          <a:p>
            <a:pPr algn="r"/>
            <a:fld id="{00000000-1234-1234-1234-123412341234}" type="slidenum">
              <a:rPr lang="en-US" altLang="zh-TW"/>
              <a:pPr algn="r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3229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2" name="Google Shape;382;p7:notes"/>
          <p:cNvSpPr txBox="1">
            <a:spLocks noGrp="1"/>
          </p:cNvSpPr>
          <p:nvPr>
            <p:ph type="body" idx="1"/>
          </p:nvPr>
        </p:nvSpPr>
        <p:spPr>
          <a:xfrm>
            <a:off x="680721" y="4783308"/>
            <a:ext cx="5445760" cy="3913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383" name="Google Shape;383;p7:notes"/>
          <p:cNvSpPr txBox="1">
            <a:spLocks noGrp="1"/>
          </p:cNvSpPr>
          <p:nvPr>
            <p:ph type="dt" idx="10"/>
          </p:nvPr>
        </p:nvSpPr>
        <p:spPr>
          <a:xfrm>
            <a:off x="3855840" y="1"/>
            <a:ext cx="2949786" cy="498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t" anchorCtr="0">
            <a:noAutofit/>
          </a:bodyPr>
          <a:lstStyle/>
          <a:p>
            <a:endParaRPr/>
          </a:p>
        </p:txBody>
      </p:sp>
      <p:sp>
        <p:nvSpPr>
          <p:cNvPr id="384" name="Google Shape;384;p7:notes"/>
          <p:cNvSpPr txBox="1">
            <a:spLocks noGrp="1"/>
          </p:cNvSpPr>
          <p:nvPr>
            <p:ph type="sldNum" idx="12"/>
          </p:nvPr>
        </p:nvSpPr>
        <p:spPr>
          <a:xfrm>
            <a:off x="3855840" y="9440647"/>
            <a:ext cx="2949786" cy="4986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1" tIns="45705" rIns="91411" bIns="45705" anchor="b" anchorCtr="0">
            <a:noAutofit/>
          </a:bodyPr>
          <a:lstStyle/>
          <a:p>
            <a:pPr algn="r"/>
            <a:fld id="{00000000-1234-1234-1234-123412341234}" type="slidenum">
              <a:rPr lang="en-US" altLang="zh-TW"/>
              <a:pPr algn="r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83161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內文(圖片為主)">
  <p:cSld name="3_內文(圖片為主)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8"/>
          <p:cNvSpPr>
            <a:spLocks noGrp="1"/>
          </p:cNvSpPr>
          <p:nvPr>
            <p:ph type="pic" idx="2"/>
          </p:nvPr>
        </p:nvSpPr>
        <p:spPr>
          <a:xfrm>
            <a:off x="4784834" y="1801744"/>
            <a:ext cx="6676697" cy="3768541"/>
          </a:xfrm>
          <a:prstGeom prst="rect">
            <a:avLst/>
          </a:prstGeom>
          <a:noFill/>
          <a:ln>
            <a:noFill/>
          </a:ln>
        </p:spPr>
      </p:sp>
      <p:sp>
        <p:nvSpPr>
          <p:cNvPr id="26" name="Google Shape;26;p58"/>
          <p:cNvSpPr txBox="1">
            <a:spLocks noGrp="1"/>
          </p:cNvSpPr>
          <p:nvPr>
            <p:ph type="body" idx="1"/>
          </p:nvPr>
        </p:nvSpPr>
        <p:spPr>
          <a:xfrm>
            <a:off x="4784834" y="5570289"/>
            <a:ext cx="3817316" cy="231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900"/>
              <a:buFont typeface="Microsoft JhengHei"/>
              <a:buNone/>
              <a:defRPr sz="900">
                <a:solidFill>
                  <a:srgbClr val="3F3F3F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marL="914400" marR="0" lvl="1" indent="-2286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58"/>
          <p:cNvSpPr txBox="1">
            <a:spLocks noGrp="1"/>
          </p:cNvSpPr>
          <p:nvPr>
            <p:ph type="sldNum" idx="12"/>
          </p:nvPr>
        </p:nvSpPr>
        <p:spPr>
          <a:xfrm>
            <a:off x="11461531" y="6386332"/>
            <a:ext cx="5465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sp>
        <p:nvSpPr>
          <p:cNvPr id="28" name="Google Shape;28;p58"/>
          <p:cNvSpPr txBox="1">
            <a:spLocks noGrp="1"/>
          </p:cNvSpPr>
          <p:nvPr>
            <p:ph type="title"/>
          </p:nvPr>
        </p:nvSpPr>
        <p:spPr>
          <a:xfrm>
            <a:off x="968117" y="800313"/>
            <a:ext cx="7186014" cy="868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4252E"/>
              </a:buClr>
              <a:buSzPts val="4000"/>
              <a:buFont typeface="Microsoft JhengHei"/>
              <a:buNone/>
              <a:defRPr sz="4000" b="1">
                <a:solidFill>
                  <a:srgbClr val="94252E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8"/>
          <p:cNvSpPr txBox="1">
            <a:spLocks noGrp="1"/>
          </p:cNvSpPr>
          <p:nvPr>
            <p:ph type="body" idx="3"/>
          </p:nvPr>
        </p:nvSpPr>
        <p:spPr>
          <a:xfrm>
            <a:off x="968117" y="1801744"/>
            <a:ext cx="3615385" cy="4012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icrosoft JhengHei"/>
              <a:buNone/>
              <a:defRPr sz="14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marL="914400" marR="0" lvl="1" indent="-2286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0" name="Google Shape;30;p5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191497" y="5609484"/>
            <a:ext cx="2270034" cy="12543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1" name="Google Shape;31;p58"/>
          <p:cNvCxnSpPr/>
          <p:nvPr/>
        </p:nvCxnSpPr>
        <p:spPr>
          <a:xfrm>
            <a:off x="0" y="6369050"/>
            <a:ext cx="9302750" cy="0"/>
          </a:xfrm>
          <a:prstGeom prst="straightConnector1">
            <a:avLst/>
          </a:prstGeom>
          <a:noFill/>
          <a:ln w="12700" cap="flat" cmpd="sng">
            <a:solidFill>
              <a:srgbClr val="93282B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2" name="Google Shape;32;p58"/>
          <p:cNvCxnSpPr/>
          <p:nvPr/>
        </p:nvCxnSpPr>
        <p:spPr>
          <a:xfrm rot="10800000">
            <a:off x="11182350" y="6299200"/>
            <a:ext cx="1009650" cy="0"/>
          </a:xfrm>
          <a:prstGeom prst="straightConnector1">
            <a:avLst/>
          </a:prstGeom>
          <a:noFill/>
          <a:ln w="12700" cap="flat" cmpd="sng">
            <a:solidFill>
              <a:srgbClr val="93282B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3" name="Google Shape;33;p58"/>
          <p:cNvSpPr/>
          <p:nvPr/>
        </p:nvSpPr>
        <p:spPr>
          <a:xfrm rot="5400000">
            <a:off x="-3299466" y="3299465"/>
            <a:ext cx="6858004" cy="259072"/>
          </a:xfrm>
          <a:prstGeom prst="rect">
            <a:avLst/>
          </a:prstGeom>
          <a:solidFill>
            <a:srgbClr val="9E7D5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" name="Google Shape;34;p5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5400000">
            <a:off x="-1824193" y="1845801"/>
            <a:ext cx="3742166" cy="2590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對" type="twoTxTwoObj">
  <p:cSld name="TWO_OBJECTS_WITH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6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6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0" name="Google Shape;70;p6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6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2" name="Google Shape;72;p6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6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6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6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6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6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6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6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6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6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6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88" name="Google Shape;88;p6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9" name="Google Shape;89;p6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6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6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6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95" name="Google Shape;95;p6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6" name="Google Shape;96;p6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6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6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6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6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6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6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7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7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" name="Google Shape;108;p7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7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7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大標">
  <p:cSld name="2_大標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7"/>
          <p:cNvSpPr/>
          <p:nvPr/>
        </p:nvSpPr>
        <p:spPr>
          <a:xfrm>
            <a:off x="8991600" y="1"/>
            <a:ext cx="3200400" cy="6858000"/>
          </a:xfrm>
          <a:prstGeom prst="rect">
            <a:avLst/>
          </a:prstGeom>
          <a:solidFill>
            <a:srgbClr val="93282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57"/>
          <p:cNvSpPr/>
          <p:nvPr/>
        </p:nvSpPr>
        <p:spPr>
          <a:xfrm>
            <a:off x="0" y="6598929"/>
            <a:ext cx="8991600" cy="259072"/>
          </a:xfrm>
          <a:prstGeom prst="rect">
            <a:avLst/>
          </a:prstGeom>
          <a:solidFill>
            <a:srgbClr val="9E7D5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57"/>
          <p:cNvSpPr txBox="1">
            <a:spLocks noGrp="1"/>
          </p:cNvSpPr>
          <p:nvPr>
            <p:ph type="title"/>
          </p:nvPr>
        </p:nvSpPr>
        <p:spPr>
          <a:xfrm>
            <a:off x="1219571" y="2530020"/>
            <a:ext cx="4666879" cy="1492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4252E"/>
              </a:buClr>
              <a:buSzPts val="4400"/>
              <a:buFont typeface="Microsoft JhengHei"/>
              <a:buNone/>
              <a:defRPr sz="4400" b="1">
                <a:solidFill>
                  <a:srgbClr val="94252E"/>
                </a:solidFill>
                <a:latin typeface="Microsoft JhengHei"/>
                <a:ea typeface="Microsoft JhengHei"/>
                <a:cs typeface="Microsoft JhengHei"/>
                <a:sym typeface="Microsoft JhengHe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7"/>
          <p:cNvSpPr txBox="1">
            <a:spLocks noGrp="1"/>
          </p:cNvSpPr>
          <p:nvPr>
            <p:ph type="sldNum" idx="12"/>
          </p:nvPr>
        </p:nvSpPr>
        <p:spPr>
          <a:xfrm>
            <a:off x="11461531" y="6386332"/>
            <a:ext cx="5465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20" name="Google Shape;20;p5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26" y="6679058"/>
            <a:ext cx="3742166" cy="25907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" name="Google Shape;21;p57"/>
          <p:cNvCxnSpPr/>
          <p:nvPr/>
        </p:nvCxnSpPr>
        <p:spPr>
          <a:xfrm>
            <a:off x="2057400" y="4353665"/>
            <a:ext cx="5017477" cy="0"/>
          </a:xfrm>
          <a:prstGeom prst="straightConnector1">
            <a:avLst/>
          </a:prstGeom>
          <a:noFill/>
          <a:ln w="12700" cap="flat" cmpd="sng">
            <a:solidFill>
              <a:srgbClr val="93282B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2" name="Google Shape;22;p5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94349" y="5611060"/>
            <a:ext cx="2267182" cy="1252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5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9571" y="4102546"/>
            <a:ext cx="778148" cy="2794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9146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5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5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5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5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"/>
          <p:cNvSpPr txBox="1">
            <a:spLocks noGrp="1"/>
          </p:cNvSpPr>
          <p:nvPr>
            <p:ph type="title"/>
          </p:nvPr>
        </p:nvSpPr>
        <p:spPr>
          <a:xfrm>
            <a:off x="2016669" y="3199588"/>
            <a:ext cx="5397360" cy="1492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lvl="0">
              <a:buClr>
                <a:srgbClr val="93282B"/>
              </a:buClr>
              <a:buSzPct val="100000"/>
            </a:pPr>
            <a:br>
              <a:rPr lang="zh-TW" dirty="0">
                <a:solidFill>
                  <a:srgbClr val="93282B"/>
                </a:solidFill>
              </a:rPr>
            </a:br>
            <a:br>
              <a:rPr lang="zh-TW" dirty="0">
                <a:solidFill>
                  <a:srgbClr val="93282B"/>
                </a:solidFill>
              </a:rPr>
            </a:br>
            <a:r>
              <a:rPr lang="en-US" altLang="zh-TW" sz="3600" dirty="0">
                <a:solidFill>
                  <a:srgbClr val="93282B"/>
                </a:solidFill>
              </a:rPr>
              <a:t>11X</a:t>
            </a:r>
            <a:r>
              <a:rPr lang="zh-TW" altLang="en-US" sz="3600" dirty="0">
                <a:solidFill>
                  <a:srgbClr val="93282B"/>
                </a:solidFill>
              </a:rPr>
              <a:t>年成功逐夢</a:t>
            </a:r>
            <a:br>
              <a:rPr lang="en-US" altLang="zh-TW" sz="3600" dirty="0">
                <a:solidFill>
                  <a:srgbClr val="93282B"/>
                </a:solidFill>
              </a:rPr>
            </a:br>
            <a:r>
              <a:rPr lang="zh-TW" altLang="zh-TW" sz="3600" dirty="0">
                <a:solidFill>
                  <a:srgbClr val="93282B"/>
                </a:solidFill>
              </a:rPr>
              <a:t>成果報告</a:t>
            </a:r>
            <a:br>
              <a:rPr lang="en-US" altLang="zh-TW" sz="3600" dirty="0">
                <a:solidFill>
                  <a:srgbClr val="93282B"/>
                </a:solidFill>
              </a:rPr>
            </a:br>
            <a:endParaRPr sz="3600" dirty="0">
              <a:solidFill>
                <a:srgbClr val="93282B"/>
              </a:solidFill>
            </a:endParaRPr>
          </a:p>
        </p:txBody>
      </p:sp>
      <p:sp>
        <p:nvSpPr>
          <p:cNvPr id="118" name="Google Shape;118;p1"/>
          <p:cNvSpPr txBox="1"/>
          <p:nvPr/>
        </p:nvSpPr>
        <p:spPr>
          <a:xfrm>
            <a:off x="2158909" y="4542019"/>
            <a:ext cx="4949587" cy="299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E7D51"/>
              </a:buClr>
              <a:buSzPts val="900"/>
              <a:buFont typeface="Noto Sans Symbols"/>
              <a:buChar char="◆"/>
            </a:pPr>
            <a:r>
              <a:rPr lang="zh-TW" sz="1800" b="1" i="0" u="none" strike="noStrike" cap="none" dirty="0">
                <a:solidFill>
                  <a:srgbClr val="595959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報告人：</a:t>
            </a:r>
            <a:r>
              <a:rPr lang="en-US" altLang="zh-TW" sz="1800" b="1" i="0" u="none" strike="noStrike" cap="none" dirty="0">
                <a:solidFill>
                  <a:srgbClr val="595959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XXX</a:t>
            </a:r>
            <a:r>
              <a:rPr lang="zh-TW" altLang="en-US" sz="1800" b="1" i="0" u="none" strike="noStrike" cap="none" dirty="0">
                <a:solidFill>
                  <a:srgbClr val="595959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系</a:t>
            </a:r>
            <a:r>
              <a:rPr lang="en-US" altLang="zh-TW" sz="1800" b="1" i="0" u="none" strike="noStrike" cap="none" dirty="0">
                <a:solidFill>
                  <a:srgbClr val="595959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XXX</a:t>
            </a:r>
            <a:endParaRPr sz="1800" b="1" i="0" u="none" strike="noStrike" cap="none" dirty="0">
              <a:solidFill>
                <a:srgbClr val="595959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20" name="Google Shape;120;p1"/>
          <p:cNvSpPr txBox="1">
            <a:spLocks noGrp="1"/>
          </p:cNvSpPr>
          <p:nvPr>
            <p:ph type="sldNum" idx="12"/>
          </p:nvPr>
        </p:nvSpPr>
        <p:spPr>
          <a:xfrm>
            <a:off x="11461531" y="6386332"/>
            <a:ext cx="5465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1042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7"/>
          <p:cNvSpPr/>
          <p:nvPr/>
        </p:nvSpPr>
        <p:spPr>
          <a:xfrm>
            <a:off x="-3596965" y="7613520"/>
            <a:ext cx="503214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成大群星會~前進成大</a:t>
            </a:r>
            <a:endParaRPr sz="18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針對入校新生提供環境及獎學金等相關補助介紹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96" name="Google Shape;396;p7"/>
          <p:cNvCxnSpPr/>
          <p:nvPr/>
        </p:nvCxnSpPr>
        <p:spPr>
          <a:xfrm flipV="1">
            <a:off x="430415" y="600355"/>
            <a:ext cx="5706225" cy="8158"/>
          </a:xfrm>
          <a:prstGeom prst="straightConnector1">
            <a:avLst/>
          </a:prstGeom>
          <a:noFill/>
          <a:ln w="57150" cap="flat" cmpd="sng">
            <a:solidFill>
              <a:srgbClr val="9E7D5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97" name="Google Shape;397;p7"/>
          <p:cNvSpPr txBox="1">
            <a:spLocks noGrp="1"/>
          </p:cNvSpPr>
          <p:nvPr>
            <p:ph type="sldNum" idx="12"/>
          </p:nvPr>
        </p:nvSpPr>
        <p:spPr>
          <a:xfrm>
            <a:off x="11461531" y="6386332"/>
            <a:ext cx="5465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/>
              <a:t>2</a:t>
            </a:fld>
            <a:endParaRPr/>
          </a:p>
        </p:txBody>
      </p:sp>
      <p:sp>
        <p:nvSpPr>
          <p:cNvPr id="2" name="文字方塊 1"/>
          <p:cNvSpPr txBox="1"/>
          <p:nvPr/>
        </p:nvSpPr>
        <p:spPr>
          <a:xfrm>
            <a:off x="894079" y="813453"/>
            <a:ext cx="1095579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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簡報內容至少需含以下項目：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緣由、心得、照片</a:t>
            </a:r>
            <a:r>
              <a:rPr lang="en-US" altLang="zh-TW" sz="4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含說明</a:t>
            </a:r>
            <a:r>
              <a:rPr lang="en-US" altLang="zh-TW" sz="4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其它得補充。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簡報完成後，</a:t>
            </a:r>
            <a:r>
              <a:rPr lang="zh-TW" altLang="en-US" sz="4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請將檔案</a:t>
            </a:r>
            <a:r>
              <a:rPr lang="en-US" altLang="zh-TW" sz="4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E-mail</a:t>
            </a:r>
            <a:r>
              <a:rPr lang="zh-TW" altLang="en-US" sz="4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至</a:t>
            </a:r>
            <a:endParaRPr lang="en-US" altLang="zh-TW" sz="4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r>
              <a:rPr lang="en-US" altLang="zh-TW" sz="4800" b="1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z11306031@</a:t>
            </a:r>
            <a: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ncku.edu.tw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。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27855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7"/>
          <p:cNvSpPr/>
          <p:nvPr/>
        </p:nvSpPr>
        <p:spPr>
          <a:xfrm>
            <a:off x="-3596965" y="7613520"/>
            <a:ext cx="503214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成大群星會~前進成大</a:t>
            </a:r>
            <a:endParaRPr sz="18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針對入校新生提供環境及獎學金等相關補助介紹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5" name="Google Shape;395;p7"/>
          <p:cNvSpPr/>
          <p:nvPr/>
        </p:nvSpPr>
        <p:spPr>
          <a:xfrm>
            <a:off x="318655" y="112473"/>
            <a:ext cx="8814482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zh-TW" altLang="en-US" sz="2800" b="1" dirty="0">
                <a:solidFill>
                  <a:srgbClr val="9E7D51"/>
                </a:solidFill>
                <a:latin typeface="Microsoft JhengHei"/>
                <a:ea typeface="Microsoft JhengHei"/>
                <a:cs typeface="Microsoft JhengHei"/>
              </a:rPr>
              <a:t>緣由</a:t>
            </a:r>
            <a:endParaRPr sz="2800" b="1" dirty="0">
              <a:solidFill>
                <a:srgbClr val="9E7D5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cxnSp>
        <p:nvCxnSpPr>
          <p:cNvPr id="396" name="Google Shape;396;p7"/>
          <p:cNvCxnSpPr/>
          <p:nvPr/>
        </p:nvCxnSpPr>
        <p:spPr>
          <a:xfrm flipV="1">
            <a:off x="430415" y="600355"/>
            <a:ext cx="5706225" cy="8158"/>
          </a:xfrm>
          <a:prstGeom prst="straightConnector1">
            <a:avLst/>
          </a:prstGeom>
          <a:noFill/>
          <a:ln w="57150" cap="flat" cmpd="sng">
            <a:solidFill>
              <a:srgbClr val="9E7D5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97" name="Google Shape;397;p7"/>
          <p:cNvSpPr txBox="1">
            <a:spLocks noGrp="1"/>
          </p:cNvSpPr>
          <p:nvPr>
            <p:ph type="sldNum" idx="12"/>
          </p:nvPr>
        </p:nvSpPr>
        <p:spPr>
          <a:xfrm>
            <a:off x="11461531" y="6386332"/>
            <a:ext cx="5465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9319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7"/>
          <p:cNvSpPr/>
          <p:nvPr/>
        </p:nvSpPr>
        <p:spPr>
          <a:xfrm>
            <a:off x="-3596965" y="7613520"/>
            <a:ext cx="503214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成大群星會~前進成大</a:t>
            </a:r>
            <a:endParaRPr sz="18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針對入校新生提供環境及獎學金等相關補助介紹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5" name="Google Shape;395;p7"/>
          <p:cNvSpPr/>
          <p:nvPr/>
        </p:nvSpPr>
        <p:spPr>
          <a:xfrm>
            <a:off x="318655" y="112473"/>
            <a:ext cx="8814482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zh-TW" altLang="en-US" sz="2800" b="1" dirty="0">
                <a:solidFill>
                  <a:srgbClr val="9E7D51"/>
                </a:solidFill>
                <a:latin typeface="Microsoft JhengHei"/>
                <a:ea typeface="Microsoft JhengHei"/>
                <a:cs typeface="Microsoft JhengHei"/>
              </a:rPr>
              <a:t>心得</a:t>
            </a:r>
            <a:endParaRPr sz="2800" b="1" dirty="0">
              <a:solidFill>
                <a:srgbClr val="9E7D5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cxnSp>
        <p:nvCxnSpPr>
          <p:cNvPr id="396" name="Google Shape;396;p7"/>
          <p:cNvCxnSpPr/>
          <p:nvPr/>
        </p:nvCxnSpPr>
        <p:spPr>
          <a:xfrm flipV="1">
            <a:off x="430415" y="600355"/>
            <a:ext cx="5706225" cy="8158"/>
          </a:xfrm>
          <a:prstGeom prst="straightConnector1">
            <a:avLst/>
          </a:prstGeom>
          <a:noFill/>
          <a:ln w="57150" cap="flat" cmpd="sng">
            <a:solidFill>
              <a:srgbClr val="9E7D5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97" name="Google Shape;397;p7"/>
          <p:cNvSpPr txBox="1">
            <a:spLocks noGrp="1"/>
          </p:cNvSpPr>
          <p:nvPr>
            <p:ph type="sldNum" idx="12"/>
          </p:nvPr>
        </p:nvSpPr>
        <p:spPr>
          <a:xfrm>
            <a:off x="11461531" y="6386332"/>
            <a:ext cx="5465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3356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7"/>
          <p:cNvSpPr/>
          <p:nvPr/>
        </p:nvSpPr>
        <p:spPr>
          <a:xfrm>
            <a:off x="-3596965" y="7613520"/>
            <a:ext cx="503214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成大群星會~前進成大</a:t>
            </a:r>
            <a:endParaRPr sz="18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針對入校新生提供環境及獎學金等相關補助介紹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5" name="Google Shape;395;p7"/>
          <p:cNvSpPr/>
          <p:nvPr/>
        </p:nvSpPr>
        <p:spPr>
          <a:xfrm>
            <a:off x="318655" y="112473"/>
            <a:ext cx="8814482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zh-TW" altLang="en-US" sz="2800" b="1" dirty="0">
                <a:solidFill>
                  <a:srgbClr val="9E7D51"/>
                </a:solidFill>
                <a:latin typeface="Microsoft JhengHei"/>
                <a:ea typeface="Microsoft JhengHei"/>
                <a:cs typeface="Microsoft JhengHei"/>
              </a:rPr>
              <a:t>照片</a:t>
            </a:r>
            <a:r>
              <a:rPr lang="en-US" altLang="zh-TW" sz="2800" b="1" dirty="0">
                <a:solidFill>
                  <a:srgbClr val="9E7D51"/>
                </a:solidFill>
                <a:latin typeface="Microsoft JhengHei"/>
                <a:ea typeface="Microsoft JhengHei"/>
                <a:cs typeface="Microsoft JhengHei"/>
              </a:rPr>
              <a:t>(</a:t>
            </a:r>
            <a:r>
              <a:rPr lang="zh-TW" altLang="en-US" sz="2800" b="1" dirty="0">
                <a:solidFill>
                  <a:srgbClr val="9E7D51"/>
                </a:solidFill>
                <a:latin typeface="Microsoft JhengHei"/>
                <a:ea typeface="Microsoft JhengHei"/>
                <a:cs typeface="Microsoft JhengHei"/>
              </a:rPr>
              <a:t>含說明</a:t>
            </a:r>
            <a:r>
              <a:rPr lang="en-US" altLang="zh-TW" sz="2800" b="1" dirty="0">
                <a:solidFill>
                  <a:srgbClr val="9E7D51"/>
                </a:solidFill>
                <a:latin typeface="Microsoft JhengHei"/>
                <a:ea typeface="Microsoft JhengHei"/>
                <a:cs typeface="Microsoft JhengHei"/>
              </a:rPr>
              <a:t>)</a:t>
            </a:r>
            <a:endParaRPr sz="2800" b="1" dirty="0">
              <a:solidFill>
                <a:srgbClr val="9E7D5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cxnSp>
        <p:nvCxnSpPr>
          <p:cNvPr id="396" name="Google Shape;396;p7"/>
          <p:cNvCxnSpPr/>
          <p:nvPr/>
        </p:nvCxnSpPr>
        <p:spPr>
          <a:xfrm flipV="1">
            <a:off x="430415" y="600355"/>
            <a:ext cx="5706225" cy="8158"/>
          </a:xfrm>
          <a:prstGeom prst="straightConnector1">
            <a:avLst/>
          </a:prstGeom>
          <a:noFill/>
          <a:ln w="57150" cap="flat" cmpd="sng">
            <a:solidFill>
              <a:srgbClr val="9E7D5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97" name="Google Shape;397;p7"/>
          <p:cNvSpPr txBox="1">
            <a:spLocks noGrp="1"/>
          </p:cNvSpPr>
          <p:nvPr>
            <p:ph type="sldNum" idx="12"/>
          </p:nvPr>
        </p:nvSpPr>
        <p:spPr>
          <a:xfrm>
            <a:off x="11461531" y="6386332"/>
            <a:ext cx="5465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7146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7"/>
          <p:cNvSpPr/>
          <p:nvPr/>
        </p:nvSpPr>
        <p:spPr>
          <a:xfrm>
            <a:off x="-3596965" y="7613520"/>
            <a:ext cx="503214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成大群星會~前進成大</a:t>
            </a:r>
            <a:endParaRPr sz="18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針對入校新生提供環境及獎學金等相關補助介紹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96" name="Google Shape;396;p7"/>
          <p:cNvCxnSpPr/>
          <p:nvPr/>
        </p:nvCxnSpPr>
        <p:spPr>
          <a:xfrm flipV="1">
            <a:off x="430415" y="600355"/>
            <a:ext cx="5706225" cy="8158"/>
          </a:xfrm>
          <a:prstGeom prst="straightConnector1">
            <a:avLst/>
          </a:prstGeom>
          <a:noFill/>
          <a:ln w="57150" cap="flat" cmpd="sng">
            <a:solidFill>
              <a:srgbClr val="9E7D5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97" name="Google Shape;397;p7"/>
          <p:cNvSpPr txBox="1">
            <a:spLocks noGrp="1"/>
          </p:cNvSpPr>
          <p:nvPr>
            <p:ph type="sldNum" idx="12"/>
          </p:nvPr>
        </p:nvSpPr>
        <p:spPr>
          <a:xfrm>
            <a:off x="11461531" y="6386332"/>
            <a:ext cx="5465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5111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1777</TotalTime>
  <Words>165</Words>
  <Application>Microsoft Office PowerPoint</Application>
  <PresentationFormat>寬螢幕</PresentationFormat>
  <Paragraphs>35</Paragraphs>
  <Slides>6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4" baseType="lpstr">
      <vt:lpstr>微軟正黑體</vt:lpstr>
      <vt:lpstr>Calibri</vt:lpstr>
      <vt:lpstr>Noto Sans Symbols</vt:lpstr>
      <vt:lpstr>Times New Roman</vt:lpstr>
      <vt:lpstr>Arial</vt:lpstr>
      <vt:lpstr>微軟正黑體</vt:lpstr>
      <vt:lpstr>Wingdings</vt:lpstr>
      <vt:lpstr>Office 佈景主題</vt:lpstr>
      <vt:lpstr>  11X年成功逐夢 成果報告 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附錄1： 「提升高教公共性：完善就學協助機制，有效促進社會流動」  107-110年成果報告</dc:title>
  <dc:creator>user</dc:creator>
  <cp:lastModifiedBy>Win10</cp:lastModifiedBy>
  <cp:revision>181</cp:revision>
  <cp:lastPrinted>2022-06-15T02:04:11Z</cp:lastPrinted>
  <dcterms:created xsi:type="dcterms:W3CDTF">2022-03-16T01:40:44Z</dcterms:created>
  <dcterms:modified xsi:type="dcterms:W3CDTF">2024-07-01T03:24:37Z</dcterms:modified>
</cp:coreProperties>
</file>