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4" r:id="rId1"/>
  </p:sldMasterIdLst>
  <p:notesMasterIdLst>
    <p:notesMasterId r:id="rId7"/>
  </p:notesMasterIdLst>
  <p:sldIdLst>
    <p:sldId id="259" r:id="rId2"/>
    <p:sldId id="273" r:id="rId3"/>
    <p:sldId id="278" r:id="rId4"/>
    <p:sldId id="268" r:id="rId5"/>
    <p:sldId id="263" r:id="rId6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00"/>
    <a:srgbClr val="CC3300"/>
    <a:srgbClr val="FF0066"/>
    <a:srgbClr val="2C7B19"/>
    <a:srgbClr val="FF3300"/>
    <a:srgbClr val="FF66CC"/>
    <a:srgbClr val="66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 snapToGrid="0">
      <p:cViewPr varScale="1">
        <p:scale>
          <a:sx n="83" d="100"/>
          <a:sy n="83" d="100"/>
        </p:scale>
        <p:origin x="50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E00844-4569-4E7D-8474-CA70AD08C047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3C8C5EF-3BD2-4EFC-BC42-1D0B44444BED}">
      <dgm:prSet phldrT="[文字]" custT="1"/>
      <dgm:spPr>
        <a:noFill/>
      </dgm:spPr>
      <dgm:t>
        <a:bodyPr/>
        <a:lstStyle/>
        <a:p>
          <a:r>
            <a:rPr lang="zh-TW" altLang="en-US" sz="2400" b="1">
              <a:solidFill>
                <a:srgbClr val="C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如何做？</a:t>
          </a:r>
        </a:p>
      </dgm:t>
    </dgm:pt>
    <dgm:pt modelId="{DD69B6E9-C8E8-4B4B-9F5B-C897385AE525}" type="parTrans" cxnId="{30C0EC31-01AF-4C3A-8445-9DBA583819FB}">
      <dgm:prSet/>
      <dgm:spPr/>
      <dgm:t>
        <a:bodyPr/>
        <a:lstStyle/>
        <a:p>
          <a:endParaRPr lang="zh-TW" altLang="en-US"/>
        </a:p>
      </dgm:t>
    </dgm:pt>
    <dgm:pt modelId="{76EB56D3-11C4-4165-81A5-D57EC5A5DA5A}" type="sibTrans" cxnId="{30C0EC31-01AF-4C3A-8445-9DBA583819FB}">
      <dgm:prSet/>
      <dgm:spPr/>
      <dgm:t>
        <a:bodyPr/>
        <a:lstStyle/>
        <a:p>
          <a:endParaRPr lang="zh-TW" altLang="en-US"/>
        </a:p>
      </dgm:t>
    </dgm:pt>
    <dgm:pt modelId="{F8425683-0BF9-4F2D-A302-8D003DADB74A}">
      <dgm:prSet phldrT="[文字]" custT="1"/>
      <dgm:spPr>
        <a:noFill/>
        <a:ln>
          <a:solidFill>
            <a:schemeClr val="accent1">
              <a:lumMod val="50000"/>
              <a:alpha val="90000"/>
            </a:schemeClr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pPr algn="ctr"/>
          <a:r>
            <a:rPr lang="zh-TW" altLang="en-US" sz="2200" b="1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繳交</a:t>
          </a:r>
          <a:r>
            <a:rPr lang="en-US" altLang="zh-TW" sz="2200" b="1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《</a:t>
          </a:r>
          <a:r>
            <a:rPr lang="zh-TW" altLang="en-US" sz="2200" b="1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學生兵役狀況調查表</a:t>
          </a:r>
          <a:r>
            <a:rPr lang="en-US" altLang="zh-TW" sz="2200" b="1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》</a:t>
          </a:r>
          <a:endParaRPr lang="zh-TW" altLang="en-US" sz="2200" b="1">
            <a:effectLst/>
          </a:endParaRPr>
        </a:p>
      </dgm:t>
    </dgm:pt>
    <dgm:pt modelId="{352F7F92-0B5A-4CEB-AD94-FE2E7ABACB49}" type="parTrans" cxnId="{E49D287F-A154-448D-A653-979A7FAF79E6}">
      <dgm:prSet/>
      <dgm:spPr/>
      <dgm:t>
        <a:bodyPr/>
        <a:lstStyle/>
        <a:p>
          <a:endParaRPr lang="zh-TW" altLang="en-US"/>
        </a:p>
      </dgm:t>
    </dgm:pt>
    <dgm:pt modelId="{CCCDAF6A-F719-4ACA-AE04-D7D6A1CC19B6}" type="sibTrans" cxnId="{E49D287F-A154-448D-A653-979A7FAF79E6}">
      <dgm:prSet/>
      <dgm:spPr/>
      <dgm:t>
        <a:bodyPr/>
        <a:lstStyle/>
        <a:p>
          <a:endParaRPr lang="zh-TW" altLang="en-US"/>
        </a:p>
      </dgm:t>
    </dgm:pt>
    <dgm:pt modelId="{9525FFF5-56D6-4464-9234-C0DEB561D86D}">
      <dgm:prSet phldrT="[文字]" custT="1"/>
      <dgm:spPr>
        <a:noFill/>
      </dgm:spPr>
      <dgm:t>
        <a:bodyPr/>
        <a:lstStyle/>
        <a:p>
          <a:pPr algn="ctr"/>
          <a:r>
            <a:rPr lang="zh-TW" altLang="en-US" sz="2400" b="1">
              <a:solidFill>
                <a:srgbClr val="C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何時申請？</a:t>
          </a:r>
          <a:endParaRPr lang="zh-TW" altLang="en-US" sz="2400" b="1">
            <a:solidFill>
              <a:srgbClr val="C00000"/>
            </a:solidFill>
            <a:effectLst/>
          </a:endParaRPr>
        </a:p>
      </dgm:t>
    </dgm:pt>
    <dgm:pt modelId="{DD965385-1AB1-46B1-AC5A-7FE79BCACA48}" type="parTrans" cxnId="{8D57EBC2-C6F9-4D20-9A2D-669872FD002E}">
      <dgm:prSet/>
      <dgm:spPr/>
      <dgm:t>
        <a:bodyPr/>
        <a:lstStyle/>
        <a:p>
          <a:endParaRPr lang="zh-TW" altLang="en-US"/>
        </a:p>
      </dgm:t>
    </dgm:pt>
    <dgm:pt modelId="{9B60F847-F674-4874-A802-3AB301604A47}" type="sibTrans" cxnId="{8D57EBC2-C6F9-4D20-9A2D-669872FD002E}">
      <dgm:prSet/>
      <dgm:spPr/>
      <dgm:t>
        <a:bodyPr/>
        <a:lstStyle/>
        <a:p>
          <a:endParaRPr lang="zh-TW" altLang="en-US"/>
        </a:p>
      </dgm:t>
    </dgm:pt>
    <dgm:pt modelId="{EE917861-498E-4835-B23D-0EF344A53610}">
      <dgm:prSet phldrT="[文字]" custT="1"/>
      <dgm:spPr>
        <a:noFill/>
        <a:ln>
          <a:solidFill>
            <a:schemeClr val="accent1">
              <a:lumMod val="50000"/>
              <a:alpha val="90000"/>
            </a:schemeClr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pPr algn="ctr"/>
          <a:r>
            <a:rPr lang="zh-TW" altLang="en-US" sz="2200" b="1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最遲，開學一週內</a:t>
          </a:r>
          <a:endParaRPr lang="zh-TW" altLang="en-US" sz="2200" b="1">
            <a:effectLst/>
          </a:endParaRPr>
        </a:p>
      </dgm:t>
    </dgm:pt>
    <dgm:pt modelId="{11BBE405-3D04-411E-A83B-3A51B02492DF}" type="parTrans" cxnId="{5C58CD0E-0283-49E1-808D-C5FA6BCC26B3}">
      <dgm:prSet/>
      <dgm:spPr/>
      <dgm:t>
        <a:bodyPr/>
        <a:lstStyle/>
        <a:p>
          <a:endParaRPr lang="zh-TW" altLang="en-US"/>
        </a:p>
      </dgm:t>
    </dgm:pt>
    <dgm:pt modelId="{B6DE72D4-B2AD-40A6-95A7-6BDC3E33F166}" type="sibTrans" cxnId="{5C58CD0E-0283-49E1-808D-C5FA6BCC26B3}">
      <dgm:prSet/>
      <dgm:spPr/>
      <dgm:t>
        <a:bodyPr/>
        <a:lstStyle/>
        <a:p>
          <a:endParaRPr lang="zh-TW" altLang="en-US"/>
        </a:p>
      </dgm:t>
    </dgm:pt>
    <dgm:pt modelId="{ABCEAC37-9494-4927-A7C1-F87A10CB70B9}">
      <dgm:prSet phldrT="[文字]" custT="1"/>
      <dgm:spPr>
        <a:noFill/>
      </dgm:spPr>
      <dgm:t>
        <a:bodyPr/>
        <a:lstStyle/>
        <a:p>
          <a:r>
            <a:rPr lang="zh-TW" altLang="en-US" sz="2400" b="1">
              <a:solidFill>
                <a:srgbClr val="C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交至何處？</a:t>
          </a:r>
          <a:endParaRPr lang="zh-TW" altLang="en-US" sz="2400" b="1">
            <a:solidFill>
              <a:srgbClr val="C00000"/>
            </a:solidFill>
            <a:effectLst/>
          </a:endParaRPr>
        </a:p>
      </dgm:t>
    </dgm:pt>
    <dgm:pt modelId="{B5B8895A-2B80-458B-813F-21D3AF306596}" type="parTrans" cxnId="{DF8999B2-A5BB-4D97-B032-823A1DFFDFB2}">
      <dgm:prSet/>
      <dgm:spPr/>
      <dgm:t>
        <a:bodyPr/>
        <a:lstStyle/>
        <a:p>
          <a:endParaRPr lang="zh-TW" altLang="en-US"/>
        </a:p>
      </dgm:t>
    </dgm:pt>
    <dgm:pt modelId="{33EA24C9-11DA-47D8-9EAE-7F0BE6CF074D}" type="sibTrans" cxnId="{DF8999B2-A5BB-4D97-B032-823A1DFFDFB2}">
      <dgm:prSet/>
      <dgm:spPr/>
      <dgm:t>
        <a:bodyPr/>
        <a:lstStyle/>
        <a:p>
          <a:endParaRPr lang="zh-TW" altLang="en-US"/>
        </a:p>
      </dgm:t>
    </dgm:pt>
    <dgm:pt modelId="{0F4C1BBC-B5E6-4295-8BA4-C741FF862F82}">
      <dgm:prSet phldrT="[文字]" custT="1"/>
      <dgm:spPr>
        <a:noFill/>
        <a:ln>
          <a:solidFill>
            <a:schemeClr val="accent1">
              <a:lumMod val="50000"/>
              <a:alpha val="90000"/>
            </a:schemeClr>
          </a:solidFill>
        </a:ln>
        <a:effectLst>
          <a:glow rad="635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zh-TW" altLang="en-US" sz="2200" b="1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生活輔導組或系所辦人員代收，亦可</a:t>
          </a:r>
          <a:endParaRPr lang="zh-TW" altLang="en-US" sz="2200" b="1">
            <a:effectLst/>
          </a:endParaRPr>
        </a:p>
      </dgm:t>
    </dgm:pt>
    <dgm:pt modelId="{C40D6B90-FC2E-42F6-94C8-ECCE92D7F0DF}" type="parTrans" cxnId="{FD105F8E-8AED-4AB0-8F76-D667A7A39B57}">
      <dgm:prSet/>
      <dgm:spPr/>
      <dgm:t>
        <a:bodyPr/>
        <a:lstStyle/>
        <a:p>
          <a:endParaRPr lang="zh-TW" altLang="en-US"/>
        </a:p>
      </dgm:t>
    </dgm:pt>
    <dgm:pt modelId="{382E252E-1F7C-426C-A013-81A28636DC16}" type="sibTrans" cxnId="{FD105F8E-8AED-4AB0-8F76-D667A7A39B57}">
      <dgm:prSet/>
      <dgm:spPr/>
      <dgm:t>
        <a:bodyPr/>
        <a:lstStyle/>
        <a:p>
          <a:endParaRPr lang="zh-TW" altLang="en-US"/>
        </a:p>
      </dgm:t>
    </dgm:pt>
    <dgm:pt modelId="{15057AE4-B51B-45A5-8302-C22BD5332B0A}" type="pres">
      <dgm:prSet presAssocID="{A8E00844-4569-4E7D-8474-CA70AD08C047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94A599BB-1EA8-4A56-8381-EB953539158A}" type="pres">
      <dgm:prSet presAssocID="{13C8C5EF-3BD2-4EFC-BC42-1D0B44444BED}" presName="horFlow" presStyleCnt="0"/>
      <dgm:spPr/>
    </dgm:pt>
    <dgm:pt modelId="{2A26A614-3D5F-4616-8083-A49D1A4DE28B}" type="pres">
      <dgm:prSet presAssocID="{13C8C5EF-3BD2-4EFC-BC42-1D0B44444BED}" presName="bigChev" presStyleLbl="node1" presStyleIdx="0" presStyleCnt="3" custScaleX="273227"/>
      <dgm:spPr/>
      <dgm:t>
        <a:bodyPr/>
        <a:lstStyle/>
        <a:p>
          <a:endParaRPr lang="zh-TW" altLang="en-US"/>
        </a:p>
      </dgm:t>
    </dgm:pt>
    <dgm:pt modelId="{86A9792C-E42F-436E-9182-126083C82A5E}" type="pres">
      <dgm:prSet presAssocID="{352F7F92-0B5A-4CEB-AD94-FE2E7ABACB49}" presName="parTrans" presStyleCnt="0"/>
      <dgm:spPr/>
    </dgm:pt>
    <dgm:pt modelId="{085633B8-EDD4-4FC7-9903-6DA0B802991C}" type="pres">
      <dgm:prSet presAssocID="{F8425683-0BF9-4F2D-A302-8D003DADB74A}" presName="node" presStyleLbl="alignAccFollowNode1" presStyleIdx="0" presStyleCnt="3" custScaleX="51614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65C7E05-2D2E-43E3-801E-530E40E9FD7E}" type="pres">
      <dgm:prSet presAssocID="{13C8C5EF-3BD2-4EFC-BC42-1D0B44444BED}" presName="vSp" presStyleCnt="0"/>
      <dgm:spPr/>
    </dgm:pt>
    <dgm:pt modelId="{B4E2985A-07AB-478A-9483-6AE0A4315E0C}" type="pres">
      <dgm:prSet presAssocID="{9525FFF5-56D6-4464-9234-C0DEB561D86D}" presName="horFlow" presStyleCnt="0"/>
      <dgm:spPr/>
    </dgm:pt>
    <dgm:pt modelId="{A06505E2-F844-48D5-B7B7-EA71EFAB818F}" type="pres">
      <dgm:prSet presAssocID="{9525FFF5-56D6-4464-9234-C0DEB561D86D}" presName="bigChev" presStyleLbl="node1" presStyleIdx="1" presStyleCnt="3" custScaleX="274366"/>
      <dgm:spPr/>
      <dgm:t>
        <a:bodyPr/>
        <a:lstStyle/>
        <a:p>
          <a:endParaRPr lang="zh-TW" altLang="en-US"/>
        </a:p>
      </dgm:t>
    </dgm:pt>
    <dgm:pt modelId="{343408EB-01C1-4A49-B0F0-97A35EAEBE49}" type="pres">
      <dgm:prSet presAssocID="{11BBE405-3D04-411E-A83B-3A51B02492DF}" presName="parTrans" presStyleCnt="0"/>
      <dgm:spPr/>
    </dgm:pt>
    <dgm:pt modelId="{98CC1255-2BB2-4FA6-AAD7-F370D2EFD6BA}" type="pres">
      <dgm:prSet presAssocID="{EE917861-498E-4835-B23D-0EF344A53610}" presName="node" presStyleLbl="alignAccFollowNode1" presStyleIdx="1" presStyleCnt="3" custScaleX="507708" custLinFactNeighborX="32446" custLinFactNeighborY="-188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443E794-6263-499C-B79E-14CE34125E88}" type="pres">
      <dgm:prSet presAssocID="{9525FFF5-56D6-4464-9234-C0DEB561D86D}" presName="vSp" presStyleCnt="0"/>
      <dgm:spPr/>
    </dgm:pt>
    <dgm:pt modelId="{C6B55AE8-A3A6-4DE0-858E-9B786DDF764B}" type="pres">
      <dgm:prSet presAssocID="{ABCEAC37-9494-4927-A7C1-F87A10CB70B9}" presName="horFlow" presStyleCnt="0"/>
      <dgm:spPr/>
    </dgm:pt>
    <dgm:pt modelId="{0DBEC5DF-6FBA-465F-9988-0819A06DEACD}" type="pres">
      <dgm:prSet presAssocID="{ABCEAC37-9494-4927-A7C1-F87A10CB70B9}" presName="bigChev" presStyleLbl="node1" presStyleIdx="2" presStyleCnt="3" custScaleX="269727"/>
      <dgm:spPr/>
      <dgm:t>
        <a:bodyPr/>
        <a:lstStyle/>
        <a:p>
          <a:endParaRPr lang="zh-TW" altLang="en-US"/>
        </a:p>
      </dgm:t>
    </dgm:pt>
    <dgm:pt modelId="{D6B68767-2FE5-494A-877A-82B8643453BB}" type="pres">
      <dgm:prSet presAssocID="{C40D6B90-FC2E-42F6-94C8-ECCE92D7F0DF}" presName="parTrans" presStyleCnt="0"/>
      <dgm:spPr/>
    </dgm:pt>
    <dgm:pt modelId="{F954953F-2E66-4ED1-8E55-9D4C57519855}" type="pres">
      <dgm:prSet presAssocID="{0F4C1BBC-B5E6-4295-8BA4-C741FF862F82}" presName="node" presStyleLbl="alignAccFollowNode1" presStyleIdx="2" presStyleCnt="3" custScaleX="51763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0C0EC31-01AF-4C3A-8445-9DBA583819FB}" srcId="{A8E00844-4569-4E7D-8474-CA70AD08C047}" destId="{13C8C5EF-3BD2-4EFC-BC42-1D0B44444BED}" srcOrd="0" destOrd="0" parTransId="{DD69B6E9-C8E8-4B4B-9F5B-C897385AE525}" sibTransId="{76EB56D3-11C4-4165-81A5-D57EC5A5DA5A}"/>
    <dgm:cxn modelId="{DE0C935C-EA91-4DB0-868F-5A4CAD99B3BD}" type="presOf" srcId="{EE917861-498E-4835-B23D-0EF344A53610}" destId="{98CC1255-2BB2-4FA6-AAD7-F370D2EFD6BA}" srcOrd="0" destOrd="0" presId="urn:microsoft.com/office/officeart/2005/8/layout/lProcess3"/>
    <dgm:cxn modelId="{A6267C8E-8A17-4400-8FEC-F1561089133E}" type="presOf" srcId="{13C8C5EF-3BD2-4EFC-BC42-1D0B44444BED}" destId="{2A26A614-3D5F-4616-8083-A49D1A4DE28B}" srcOrd="0" destOrd="0" presId="urn:microsoft.com/office/officeart/2005/8/layout/lProcess3"/>
    <dgm:cxn modelId="{DF8999B2-A5BB-4D97-B032-823A1DFFDFB2}" srcId="{A8E00844-4569-4E7D-8474-CA70AD08C047}" destId="{ABCEAC37-9494-4927-A7C1-F87A10CB70B9}" srcOrd="2" destOrd="0" parTransId="{B5B8895A-2B80-458B-813F-21D3AF306596}" sibTransId="{33EA24C9-11DA-47D8-9EAE-7F0BE6CF074D}"/>
    <dgm:cxn modelId="{E49D287F-A154-448D-A653-979A7FAF79E6}" srcId="{13C8C5EF-3BD2-4EFC-BC42-1D0B44444BED}" destId="{F8425683-0BF9-4F2D-A302-8D003DADB74A}" srcOrd="0" destOrd="0" parTransId="{352F7F92-0B5A-4CEB-AD94-FE2E7ABACB49}" sibTransId="{CCCDAF6A-F719-4ACA-AE04-D7D6A1CC19B6}"/>
    <dgm:cxn modelId="{FD105F8E-8AED-4AB0-8F76-D667A7A39B57}" srcId="{ABCEAC37-9494-4927-A7C1-F87A10CB70B9}" destId="{0F4C1BBC-B5E6-4295-8BA4-C741FF862F82}" srcOrd="0" destOrd="0" parTransId="{C40D6B90-FC2E-42F6-94C8-ECCE92D7F0DF}" sibTransId="{382E252E-1F7C-426C-A013-81A28636DC16}"/>
    <dgm:cxn modelId="{8D57EBC2-C6F9-4D20-9A2D-669872FD002E}" srcId="{A8E00844-4569-4E7D-8474-CA70AD08C047}" destId="{9525FFF5-56D6-4464-9234-C0DEB561D86D}" srcOrd="1" destOrd="0" parTransId="{DD965385-1AB1-46B1-AC5A-7FE79BCACA48}" sibTransId="{9B60F847-F674-4874-A802-3AB301604A47}"/>
    <dgm:cxn modelId="{7EFDE789-C31D-484F-85C9-829B58E5CC9D}" type="presOf" srcId="{F8425683-0BF9-4F2D-A302-8D003DADB74A}" destId="{085633B8-EDD4-4FC7-9903-6DA0B802991C}" srcOrd="0" destOrd="0" presId="urn:microsoft.com/office/officeart/2005/8/layout/lProcess3"/>
    <dgm:cxn modelId="{09AA3A88-58D0-4AB8-8BFE-4EBA3C1DF279}" type="presOf" srcId="{9525FFF5-56D6-4464-9234-C0DEB561D86D}" destId="{A06505E2-F844-48D5-B7B7-EA71EFAB818F}" srcOrd="0" destOrd="0" presId="urn:microsoft.com/office/officeart/2005/8/layout/lProcess3"/>
    <dgm:cxn modelId="{EB6A7809-FA11-48F7-B303-71810BC4C8A8}" type="presOf" srcId="{ABCEAC37-9494-4927-A7C1-F87A10CB70B9}" destId="{0DBEC5DF-6FBA-465F-9988-0819A06DEACD}" srcOrd="0" destOrd="0" presId="urn:microsoft.com/office/officeart/2005/8/layout/lProcess3"/>
    <dgm:cxn modelId="{D8ECB81A-803A-43FC-A14D-B8F9D2DC94BE}" type="presOf" srcId="{0F4C1BBC-B5E6-4295-8BA4-C741FF862F82}" destId="{F954953F-2E66-4ED1-8E55-9D4C57519855}" srcOrd="0" destOrd="0" presId="urn:microsoft.com/office/officeart/2005/8/layout/lProcess3"/>
    <dgm:cxn modelId="{1F8F4394-E666-42CB-8DE6-B473830C490E}" type="presOf" srcId="{A8E00844-4569-4E7D-8474-CA70AD08C047}" destId="{15057AE4-B51B-45A5-8302-C22BD5332B0A}" srcOrd="0" destOrd="0" presId="urn:microsoft.com/office/officeart/2005/8/layout/lProcess3"/>
    <dgm:cxn modelId="{5C58CD0E-0283-49E1-808D-C5FA6BCC26B3}" srcId="{9525FFF5-56D6-4464-9234-C0DEB561D86D}" destId="{EE917861-498E-4835-B23D-0EF344A53610}" srcOrd="0" destOrd="0" parTransId="{11BBE405-3D04-411E-A83B-3A51B02492DF}" sibTransId="{B6DE72D4-B2AD-40A6-95A7-6BDC3E33F166}"/>
    <dgm:cxn modelId="{506CBB2B-5E03-4EF9-A30D-CEE0998C24F0}" type="presParOf" srcId="{15057AE4-B51B-45A5-8302-C22BD5332B0A}" destId="{94A599BB-1EA8-4A56-8381-EB953539158A}" srcOrd="0" destOrd="0" presId="urn:microsoft.com/office/officeart/2005/8/layout/lProcess3"/>
    <dgm:cxn modelId="{2A6ABB34-4DC6-4ABF-9865-958AA4BF46F5}" type="presParOf" srcId="{94A599BB-1EA8-4A56-8381-EB953539158A}" destId="{2A26A614-3D5F-4616-8083-A49D1A4DE28B}" srcOrd="0" destOrd="0" presId="urn:microsoft.com/office/officeart/2005/8/layout/lProcess3"/>
    <dgm:cxn modelId="{09DB9E2D-43B5-446A-ACF8-B7CBEBD2FF0A}" type="presParOf" srcId="{94A599BB-1EA8-4A56-8381-EB953539158A}" destId="{86A9792C-E42F-436E-9182-126083C82A5E}" srcOrd="1" destOrd="0" presId="urn:microsoft.com/office/officeart/2005/8/layout/lProcess3"/>
    <dgm:cxn modelId="{B8603AB8-8255-4FF0-8E89-5C0C19A7FA68}" type="presParOf" srcId="{94A599BB-1EA8-4A56-8381-EB953539158A}" destId="{085633B8-EDD4-4FC7-9903-6DA0B802991C}" srcOrd="2" destOrd="0" presId="urn:microsoft.com/office/officeart/2005/8/layout/lProcess3"/>
    <dgm:cxn modelId="{9830C0E0-A716-4127-AC29-DD21A3533D77}" type="presParOf" srcId="{15057AE4-B51B-45A5-8302-C22BD5332B0A}" destId="{B65C7E05-2D2E-43E3-801E-530E40E9FD7E}" srcOrd="1" destOrd="0" presId="urn:microsoft.com/office/officeart/2005/8/layout/lProcess3"/>
    <dgm:cxn modelId="{87B27073-55FD-427A-B97C-ED793F814027}" type="presParOf" srcId="{15057AE4-B51B-45A5-8302-C22BD5332B0A}" destId="{B4E2985A-07AB-478A-9483-6AE0A4315E0C}" srcOrd="2" destOrd="0" presId="urn:microsoft.com/office/officeart/2005/8/layout/lProcess3"/>
    <dgm:cxn modelId="{CC2F5B07-E7F3-4E18-9991-1F6BC7F98707}" type="presParOf" srcId="{B4E2985A-07AB-478A-9483-6AE0A4315E0C}" destId="{A06505E2-F844-48D5-B7B7-EA71EFAB818F}" srcOrd="0" destOrd="0" presId="urn:microsoft.com/office/officeart/2005/8/layout/lProcess3"/>
    <dgm:cxn modelId="{784C8DEB-F5F1-46AC-8642-9E8608811049}" type="presParOf" srcId="{B4E2985A-07AB-478A-9483-6AE0A4315E0C}" destId="{343408EB-01C1-4A49-B0F0-97A35EAEBE49}" srcOrd="1" destOrd="0" presId="urn:microsoft.com/office/officeart/2005/8/layout/lProcess3"/>
    <dgm:cxn modelId="{D85A4198-B456-4164-81EB-05E720024F93}" type="presParOf" srcId="{B4E2985A-07AB-478A-9483-6AE0A4315E0C}" destId="{98CC1255-2BB2-4FA6-AAD7-F370D2EFD6BA}" srcOrd="2" destOrd="0" presId="urn:microsoft.com/office/officeart/2005/8/layout/lProcess3"/>
    <dgm:cxn modelId="{384CAE4A-00CC-4F42-AD8D-CB6DFA5B4CC6}" type="presParOf" srcId="{15057AE4-B51B-45A5-8302-C22BD5332B0A}" destId="{1443E794-6263-499C-B79E-14CE34125E88}" srcOrd="3" destOrd="0" presId="urn:microsoft.com/office/officeart/2005/8/layout/lProcess3"/>
    <dgm:cxn modelId="{B16854F6-A867-4A8E-8317-CC8A9FE715FD}" type="presParOf" srcId="{15057AE4-B51B-45A5-8302-C22BD5332B0A}" destId="{C6B55AE8-A3A6-4DE0-858E-9B786DDF764B}" srcOrd="4" destOrd="0" presId="urn:microsoft.com/office/officeart/2005/8/layout/lProcess3"/>
    <dgm:cxn modelId="{FA1B3CC0-F21D-4AA5-BAD8-C306CEC0906B}" type="presParOf" srcId="{C6B55AE8-A3A6-4DE0-858E-9B786DDF764B}" destId="{0DBEC5DF-6FBA-465F-9988-0819A06DEACD}" srcOrd="0" destOrd="0" presId="urn:microsoft.com/office/officeart/2005/8/layout/lProcess3"/>
    <dgm:cxn modelId="{9D958834-2539-40C9-9252-7462A9E1CA35}" type="presParOf" srcId="{C6B55AE8-A3A6-4DE0-858E-9B786DDF764B}" destId="{D6B68767-2FE5-494A-877A-82B8643453BB}" srcOrd="1" destOrd="0" presId="urn:microsoft.com/office/officeart/2005/8/layout/lProcess3"/>
    <dgm:cxn modelId="{CBA3030F-EEDB-46B3-8DB2-445D6305FF8D}" type="presParOf" srcId="{C6B55AE8-A3A6-4DE0-858E-9B786DDF764B}" destId="{F954953F-2E66-4ED1-8E55-9D4C57519855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130663-99AB-4B78-9249-FEFEF491300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B53EBB21-AFBA-4568-8F59-BF6D42E3CA04}">
      <dgm:prSet phldrT="[文字]" custT="1"/>
      <dgm:spPr>
        <a:noFill/>
        <a:ln w="19050">
          <a:solidFill>
            <a:srgbClr val="C00000"/>
          </a:solidFill>
        </a:ln>
      </dgm:spPr>
      <dgm:t>
        <a:bodyPr/>
        <a:lstStyle/>
        <a:p>
          <a:endParaRPr lang="en-US" altLang="zh-TW" sz="2600" b="1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  <a:p>
          <a:r>
            <a:rPr lang="en-US" altLang="zh-TW" sz="3200" b="1">
              <a:solidFill>
                <a:schemeClr val="tx1"/>
              </a:solidFill>
              <a:latin typeface="Alef" panose="00000500000000000000" pitchFamily="2" charset="-79"/>
              <a:cs typeface="Alef" panose="00000500000000000000" pitchFamily="2" charset="-79"/>
            </a:rPr>
            <a:t>1</a:t>
          </a:r>
          <a:endParaRPr lang="zh-TW" altLang="en-US" sz="3200" b="1" dirty="0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29A49934-D6B9-479A-AAFF-48D07A278CA2}" type="parTrans" cxnId="{291B99BB-0898-49C0-A3D4-1AE2AA108D17}">
      <dgm:prSet/>
      <dgm:spPr/>
      <dgm:t>
        <a:bodyPr/>
        <a:lstStyle/>
        <a:p>
          <a:endParaRPr lang="zh-TW" altLang="en-US"/>
        </a:p>
      </dgm:t>
    </dgm:pt>
    <dgm:pt modelId="{9D7C07AC-C1EE-46F5-B64D-0FC8D80F5DDB}" type="sibTrans" cxnId="{291B99BB-0898-49C0-A3D4-1AE2AA108D17}">
      <dgm:prSet/>
      <dgm:spPr/>
      <dgm:t>
        <a:bodyPr/>
        <a:lstStyle/>
        <a:p>
          <a:endParaRPr lang="zh-TW" altLang="en-US"/>
        </a:p>
      </dgm:t>
    </dgm:pt>
    <dgm:pt modelId="{D0D3F38F-5F0F-4AC1-8054-3947F9DDE487}">
      <dgm:prSet phldrT="[文字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noFill/>
        <a:ln w="19050">
          <a:solidFill>
            <a:srgbClr val="00B050"/>
          </a:solidFill>
        </a:ln>
      </dgm:spPr>
      <dgm:t>
        <a:bodyPr/>
        <a:lstStyle/>
        <a:p>
          <a:r>
            <a:rPr lang="zh-TW" altLang="en-US" sz="2000" b="1" dirty="0"/>
            <a:t>學生</a:t>
          </a:r>
          <a:r>
            <a:rPr lang="zh-TW" altLang="en-US" sz="2000" b="1" dirty="0">
              <a:solidFill>
                <a:srgbClr val="FF0000"/>
              </a:solidFill>
            </a:rPr>
            <a:t>應註冊</a:t>
          </a:r>
          <a:r>
            <a:rPr lang="en-US" altLang="zh-TW" sz="2000" b="1" dirty="0"/>
            <a:t>(</a:t>
          </a:r>
          <a:r>
            <a:rPr lang="zh-TW" altLang="en-US" sz="2000" b="1" dirty="0"/>
            <a:t>繳交學雜費</a:t>
          </a:r>
          <a:r>
            <a:rPr lang="en-US" altLang="zh-TW" sz="2000" b="1" dirty="0"/>
            <a:t>)</a:t>
          </a:r>
          <a:r>
            <a:rPr lang="zh-TW" altLang="en-US" sz="2000" b="1">
              <a:solidFill>
                <a:srgbClr val="FF0000"/>
              </a:solidFill>
            </a:rPr>
            <a:t>在學</a:t>
          </a:r>
          <a:r>
            <a:rPr lang="zh-TW" altLang="en-US" sz="2000" b="1"/>
            <a:t>，</a:t>
          </a:r>
          <a:r>
            <a:rPr lang="en-US" altLang="zh-TW" sz="2000" b="1"/>
            <a:t/>
          </a:r>
          <a:br>
            <a:rPr lang="en-US" altLang="zh-TW" sz="2000" b="1"/>
          </a:br>
          <a:r>
            <a:rPr lang="zh-TW" altLang="en-US" sz="2000" b="1"/>
            <a:t>並</a:t>
          </a:r>
          <a:r>
            <a:rPr lang="zh-TW" altLang="en-US" sz="2000" b="1">
              <a:solidFill>
                <a:schemeClr val="tx1"/>
              </a:solidFill>
            </a:rPr>
            <a:t>補</a:t>
          </a:r>
          <a:r>
            <a:rPr lang="zh-TW" altLang="en-US" sz="2000" b="1" dirty="0">
              <a:solidFill>
                <a:schemeClr val="tx1"/>
              </a:solidFill>
            </a:rPr>
            <a:t>申請</a:t>
          </a:r>
          <a:r>
            <a:rPr lang="en-US" altLang="zh-TW" sz="2000" b="1" dirty="0">
              <a:solidFill>
                <a:srgbClr val="FF0000"/>
              </a:solidFill>
            </a:rPr>
            <a:t>《</a:t>
          </a:r>
          <a:r>
            <a:rPr lang="zh-TW" altLang="en-US" sz="2000" b="1" dirty="0">
              <a:solidFill>
                <a:srgbClr val="FF0000"/>
              </a:solidFill>
            </a:rPr>
            <a:t>暫緩教育召集</a:t>
          </a:r>
          <a:r>
            <a:rPr lang="en-US" altLang="zh-TW" sz="2000" b="1" dirty="0">
              <a:solidFill>
                <a:srgbClr val="FF0000"/>
              </a:solidFill>
            </a:rPr>
            <a:t>》</a:t>
          </a:r>
          <a:r>
            <a:rPr lang="zh-TW" altLang="en-US" sz="2000" b="1" dirty="0"/>
            <a:t>！</a:t>
          </a:r>
        </a:p>
      </dgm:t>
    </dgm:pt>
    <dgm:pt modelId="{D81F4586-BD28-4E84-B372-8486B5DA4C0F}" type="parTrans" cxnId="{23D31AA9-57ED-441E-975B-E164385BEE0A}">
      <dgm:prSet/>
      <dgm:spPr/>
      <dgm:t>
        <a:bodyPr/>
        <a:lstStyle/>
        <a:p>
          <a:endParaRPr lang="zh-TW" altLang="en-US"/>
        </a:p>
      </dgm:t>
    </dgm:pt>
    <dgm:pt modelId="{25450F23-B474-4CDE-9B38-97B482E44FAC}" type="sibTrans" cxnId="{23D31AA9-57ED-441E-975B-E164385BEE0A}">
      <dgm:prSet/>
      <dgm:spPr/>
      <dgm:t>
        <a:bodyPr/>
        <a:lstStyle/>
        <a:p>
          <a:endParaRPr lang="zh-TW" altLang="en-US"/>
        </a:p>
      </dgm:t>
    </dgm:pt>
    <dgm:pt modelId="{E181AA8B-6A61-4585-8993-10E3729FB0D2}">
      <dgm:prSet phldrT="[文字]" custT="1"/>
      <dgm:spPr>
        <a:noFill/>
        <a:ln w="19050">
          <a:solidFill>
            <a:srgbClr val="C00000"/>
          </a:solidFill>
        </a:ln>
      </dgm:spPr>
      <dgm:t>
        <a:bodyPr/>
        <a:lstStyle/>
        <a:p>
          <a:endParaRPr lang="en-US" altLang="zh-TW" sz="2600" b="1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  <a:p>
          <a:r>
            <a:rPr lang="en-US" altLang="zh-TW" sz="3200" b="1">
              <a:solidFill>
                <a:schemeClr val="tx1"/>
              </a:solidFill>
              <a:latin typeface="Alef" panose="00000500000000000000" pitchFamily="2" charset="-79"/>
              <a:cs typeface="Alef" panose="00000500000000000000" pitchFamily="2" charset="-79"/>
            </a:rPr>
            <a:t>2</a:t>
          </a:r>
          <a:endParaRPr lang="zh-TW" altLang="en-US" sz="3200" b="1" dirty="0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B37EF4E0-2D85-4AD2-BC17-27903B63D61C}" type="parTrans" cxnId="{7152BBBD-948F-45AF-81B7-D3334315DDA1}">
      <dgm:prSet/>
      <dgm:spPr/>
      <dgm:t>
        <a:bodyPr/>
        <a:lstStyle/>
        <a:p>
          <a:endParaRPr lang="zh-TW" altLang="en-US"/>
        </a:p>
      </dgm:t>
    </dgm:pt>
    <dgm:pt modelId="{42E4B49C-58E0-469E-B056-BB87CFA1CDC6}" type="sibTrans" cxnId="{7152BBBD-948F-45AF-81B7-D3334315DDA1}">
      <dgm:prSet/>
      <dgm:spPr/>
      <dgm:t>
        <a:bodyPr/>
        <a:lstStyle/>
        <a:p>
          <a:endParaRPr lang="zh-TW" altLang="en-US"/>
        </a:p>
      </dgm:t>
    </dgm:pt>
    <dgm:pt modelId="{4339D3D8-121B-4945-9C55-D2BE0F403CEB}">
      <dgm:prSet phldrT="[文字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noFill/>
        <a:ln w="19050">
          <a:solidFill>
            <a:srgbClr val="00B050"/>
          </a:solidFill>
        </a:ln>
      </dgm:spPr>
      <dgm:t>
        <a:bodyPr/>
        <a:lstStyle/>
        <a:p>
          <a:r>
            <a:rPr lang="zh-TW" altLang="en-US" sz="2000" b="1"/>
            <a:t>向教務處</a:t>
          </a:r>
          <a:r>
            <a:rPr lang="en-US" altLang="zh-TW" sz="2000" b="1">
              <a:solidFill>
                <a:srgbClr val="FF0000"/>
              </a:solidFill>
            </a:rPr>
            <a:t>/</a:t>
          </a:r>
          <a:r>
            <a:rPr lang="zh-TW" altLang="en-US" sz="2000" b="1">
              <a:solidFill>
                <a:schemeClr val="tx1"/>
              </a:solidFill>
            </a:rPr>
            <a:t>註冊組</a:t>
          </a:r>
          <a:r>
            <a:rPr lang="zh-TW" altLang="en-US" sz="2000" b="1"/>
            <a:t>申請</a:t>
          </a:r>
          <a:r>
            <a:rPr lang="en-US" altLang="zh-TW" sz="2000" b="1">
              <a:solidFill>
                <a:schemeClr val="tx1"/>
              </a:solidFill>
            </a:rPr>
            <a:t>《</a:t>
          </a:r>
          <a:r>
            <a:rPr lang="zh-TW" altLang="en-US" sz="2000" b="1" dirty="0">
              <a:solidFill>
                <a:srgbClr val="FF0000"/>
              </a:solidFill>
            </a:rPr>
            <a:t>在學</a:t>
          </a:r>
          <a:r>
            <a:rPr lang="zh-TW" altLang="en-US" sz="2000" b="1">
              <a:solidFill>
                <a:srgbClr val="FF0000"/>
              </a:solidFill>
            </a:rPr>
            <a:t>證明</a:t>
          </a:r>
          <a:r>
            <a:rPr lang="en-US" altLang="zh-TW" sz="2000" b="1">
              <a:solidFill>
                <a:schemeClr val="tx1"/>
              </a:solidFill>
            </a:rPr>
            <a:t>》</a:t>
          </a:r>
          <a:r>
            <a:rPr lang="zh-TW" altLang="en-US" sz="2000" b="1">
              <a:solidFill>
                <a:schemeClr val="tx1"/>
              </a:solidFill>
            </a:rPr>
            <a:t>！</a:t>
          </a:r>
          <a:endParaRPr lang="zh-TW" altLang="en-US" sz="2000" b="1" dirty="0">
            <a:solidFill>
              <a:schemeClr val="tx1"/>
            </a:solidFill>
          </a:endParaRPr>
        </a:p>
      </dgm:t>
    </dgm:pt>
    <dgm:pt modelId="{872529C1-FF67-4350-A1DB-5A18EF937004}" type="parTrans" cxnId="{AA998938-D2DB-4A4E-A679-8846A2566038}">
      <dgm:prSet/>
      <dgm:spPr/>
      <dgm:t>
        <a:bodyPr/>
        <a:lstStyle/>
        <a:p>
          <a:endParaRPr lang="zh-TW" altLang="en-US"/>
        </a:p>
      </dgm:t>
    </dgm:pt>
    <dgm:pt modelId="{DD70D8E9-4955-4E1E-A5D2-68351AC3AE5D}" type="sibTrans" cxnId="{AA998938-D2DB-4A4E-A679-8846A2566038}">
      <dgm:prSet/>
      <dgm:spPr/>
      <dgm:t>
        <a:bodyPr/>
        <a:lstStyle/>
        <a:p>
          <a:endParaRPr lang="zh-TW" altLang="en-US"/>
        </a:p>
      </dgm:t>
    </dgm:pt>
    <dgm:pt modelId="{9D16E216-75CB-4188-BB41-ECE825D6DD01}">
      <dgm:prSet phldrT="[文字]" custT="1"/>
      <dgm:spPr>
        <a:noFill/>
        <a:ln w="19050">
          <a:solidFill>
            <a:srgbClr val="C00000"/>
          </a:solidFill>
        </a:ln>
      </dgm:spPr>
      <dgm:t>
        <a:bodyPr/>
        <a:lstStyle/>
        <a:p>
          <a:endParaRPr lang="en-US" altLang="zh-TW" sz="2600" b="1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  <a:p>
          <a:r>
            <a:rPr lang="en-US" altLang="zh-TW" sz="3200" b="1">
              <a:solidFill>
                <a:schemeClr val="tx1"/>
              </a:solidFill>
              <a:latin typeface="Alef" panose="00000500000000000000" pitchFamily="2" charset="-79"/>
              <a:cs typeface="Alef" panose="00000500000000000000" pitchFamily="2" charset="-79"/>
            </a:rPr>
            <a:t>3</a:t>
          </a:r>
          <a:endParaRPr lang="zh-TW" altLang="en-US" sz="3200" b="1" dirty="0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</dgm:t>
    </dgm:pt>
    <dgm:pt modelId="{39FB8726-BDC7-4A40-AEF9-F79D21F5243C}" type="parTrans" cxnId="{01C02520-1882-43F2-A40E-3670CE4C6F12}">
      <dgm:prSet/>
      <dgm:spPr/>
      <dgm:t>
        <a:bodyPr/>
        <a:lstStyle/>
        <a:p>
          <a:endParaRPr lang="zh-TW" altLang="en-US"/>
        </a:p>
      </dgm:t>
    </dgm:pt>
    <dgm:pt modelId="{87D7BA5F-CDF9-4142-ADB5-C6D2530EB866}" type="sibTrans" cxnId="{01C02520-1882-43F2-A40E-3670CE4C6F12}">
      <dgm:prSet/>
      <dgm:spPr/>
      <dgm:t>
        <a:bodyPr/>
        <a:lstStyle/>
        <a:p>
          <a:endParaRPr lang="zh-TW" altLang="en-US"/>
        </a:p>
      </dgm:t>
    </dgm:pt>
    <dgm:pt modelId="{7CF4CC95-A02A-4778-BB16-7FF9FAA8E364}">
      <dgm:prSet phldrT="[文字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noFill/>
        <a:ln w="19050">
          <a:solidFill>
            <a:srgbClr val="00B050"/>
          </a:solidFill>
        </a:ln>
      </dgm:spPr>
      <dgm:t>
        <a:bodyPr/>
        <a:lstStyle/>
        <a:p>
          <a:pPr>
            <a:lnSpc>
              <a:spcPts val="2400"/>
            </a:lnSpc>
          </a:pPr>
          <a:r>
            <a:rPr lang="zh-TW" altLang="en-US" sz="2000" b="1" dirty="0"/>
            <a:t>持</a:t>
          </a:r>
          <a:r>
            <a:rPr lang="en-US" altLang="zh-TW" sz="2000" b="1" dirty="0"/>
            <a:t>《</a:t>
          </a:r>
          <a:r>
            <a:rPr lang="zh-TW" altLang="en-US" sz="2000" b="1" dirty="0">
              <a:solidFill>
                <a:srgbClr val="FF0000"/>
              </a:solidFill>
            </a:rPr>
            <a:t>在學證明</a:t>
          </a:r>
          <a:r>
            <a:rPr lang="en-US" altLang="zh-TW" sz="2000" b="1" dirty="0">
              <a:solidFill>
                <a:schemeClr val="tx1"/>
              </a:solidFill>
            </a:rPr>
            <a:t>》</a:t>
          </a:r>
          <a:r>
            <a:rPr lang="zh-TW" altLang="en-US" sz="2000" b="1" dirty="0"/>
            <a:t>及</a:t>
          </a:r>
          <a:r>
            <a:rPr lang="en-US" altLang="zh-TW" sz="2000" b="1"/>
            <a:t>《</a:t>
          </a:r>
          <a:r>
            <a:rPr lang="zh-TW" altLang="en-US" sz="2000" b="1">
              <a:solidFill>
                <a:srgbClr val="FF0000"/>
              </a:solidFill>
            </a:rPr>
            <a:t>教育召集令</a:t>
          </a:r>
          <a:r>
            <a:rPr lang="en-US" altLang="zh-TW" sz="2000" b="1" dirty="0"/>
            <a:t>》</a:t>
          </a:r>
          <a:r>
            <a:rPr lang="zh-TW" altLang="en-US" sz="2000" b="1" dirty="0"/>
            <a:t>至</a:t>
          </a:r>
          <a:r>
            <a:rPr lang="en-US" altLang="zh-TW" sz="2000" b="1" dirty="0"/>
            <a:t/>
          </a:r>
          <a:br>
            <a:rPr lang="en-US" altLang="zh-TW" sz="2000" b="1" dirty="0"/>
          </a:br>
          <a:r>
            <a:rPr lang="zh-TW" altLang="en-US" sz="2000" b="1" u="none" dirty="0">
              <a:solidFill>
                <a:schemeClr val="tx1"/>
              </a:solidFill>
            </a:rPr>
            <a:t>臺南市後備指揮部服務臺</a:t>
          </a:r>
          <a:r>
            <a:rPr lang="zh-TW" altLang="en-US" sz="2000" b="1" dirty="0"/>
            <a:t>申請</a:t>
          </a:r>
          <a:r>
            <a:rPr lang="en-US" altLang="zh-TW" sz="2000" b="1" dirty="0"/>
            <a:t/>
          </a:r>
          <a:br>
            <a:rPr lang="en-US" altLang="zh-TW" sz="2000" b="1" dirty="0"/>
          </a:br>
          <a:r>
            <a:rPr lang="en-US" altLang="zh-TW" sz="2000" b="1" dirty="0"/>
            <a:t>【</a:t>
          </a:r>
          <a:r>
            <a:rPr lang="zh-TW" altLang="en-US" sz="2000" b="1" dirty="0">
              <a:solidFill>
                <a:srgbClr val="FF0000"/>
              </a:solidFill>
            </a:rPr>
            <a:t>免除教育召集</a:t>
          </a:r>
          <a:r>
            <a:rPr lang="en-US" altLang="zh-TW" sz="2000" b="1" dirty="0"/>
            <a:t>】</a:t>
          </a:r>
          <a:r>
            <a:rPr lang="zh-TW" altLang="en-US" sz="2000" b="1" dirty="0"/>
            <a:t>即可，</a:t>
          </a:r>
          <a:r>
            <a:rPr lang="zh-TW" altLang="en-US" sz="2000" b="1" dirty="0">
              <a:solidFill>
                <a:srgbClr val="0000FF"/>
              </a:solidFill>
            </a:rPr>
            <a:t>不受戶籍</a:t>
          </a:r>
          <a:r>
            <a:rPr lang="zh-TW" altLang="en-US" sz="2000" b="1">
              <a:solidFill>
                <a:srgbClr val="0000FF"/>
              </a:solidFill>
            </a:rPr>
            <a:t>地限制</a:t>
          </a:r>
          <a:r>
            <a:rPr lang="zh-TW" altLang="en-US" sz="2000" b="1"/>
            <a:t>！</a:t>
          </a:r>
          <a:endParaRPr lang="zh-TW" altLang="en-US" sz="2000" b="1" dirty="0"/>
        </a:p>
      </dgm:t>
    </dgm:pt>
    <dgm:pt modelId="{6378D125-FC99-477C-AF91-860D7ACD90D9}" type="parTrans" cxnId="{7A260CCA-DF77-409C-910C-3E7D898A00CD}">
      <dgm:prSet/>
      <dgm:spPr/>
      <dgm:t>
        <a:bodyPr/>
        <a:lstStyle/>
        <a:p>
          <a:endParaRPr lang="zh-TW" altLang="en-US"/>
        </a:p>
      </dgm:t>
    </dgm:pt>
    <dgm:pt modelId="{4DC23F63-13FE-4CDB-B255-3A9506B42691}" type="sibTrans" cxnId="{7A260CCA-DF77-409C-910C-3E7D898A00CD}">
      <dgm:prSet/>
      <dgm:spPr/>
      <dgm:t>
        <a:bodyPr/>
        <a:lstStyle/>
        <a:p>
          <a:endParaRPr lang="zh-TW" altLang="en-US"/>
        </a:p>
      </dgm:t>
    </dgm:pt>
    <dgm:pt modelId="{040B9EC4-544A-4213-8A1A-D1ABA7A33B5B}" type="pres">
      <dgm:prSet presAssocID="{18130663-99AB-4B78-9249-FEFEF49130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82EFD9D3-1ACD-4425-87C6-969AE3BC4CC6}" type="pres">
      <dgm:prSet presAssocID="{B53EBB21-AFBA-4568-8F59-BF6D42E3CA04}" presName="composite" presStyleCnt="0"/>
      <dgm:spPr/>
    </dgm:pt>
    <dgm:pt modelId="{786C5C4C-F146-4AA9-864E-C71824289538}" type="pres">
      <dgm:prSet presAssocID="{B53EBB21-AFBA-4568-8F59-BF6D42E3CA04}" presName="parentText" presStyleLbl="alignNode1" presStyleIdx="0" presStyleCnt="3" custScaleX="112376" custLinFactNeighborX="-5525" custLinFactNeighborY="1289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CE06D09-92ED-4D73-B89A-4712C5402C7F}" type="pres">
      <dgm:prSet presAssocID="{B53EBB21-AFBA-4568-8F59-BF6D42E3CA04}" presName="descendantText" presStyleLbl="alignAcc1" presStyleIdx="0" presStyleCnt="3" custLinFactNeighborX="-317" custLinFactNeighborY="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E56534-3F78-4813-801B-9FA13D72DD41}" type="pres">
      <dgm:prSet presAssocID="{9D7C07AC-C1EE-46F5-B64D-0FC8D80F5DDB}" presName="sp" presStyleCnt="0"/>
      <dgm:spPr/>
    </dgm:pt>
    <dgm:pt modelId="{23F055F4-1AD2-40B2-9C93-0FF831946F7D}" type="pres">
      <dgm:prSet presAssocID="{E181AA8B-6A61-4585-8993-10E3729FB0D2}" presName="composite" presStyleCnt="0"/>
      <dgm:spPr/>
    </dgm:pt>
    <dgm:pt modelId="{CCB2F61B-6000-4DCB-94D0-36168719FBAD}" type="pres">
      <dgm:prSet presAssocID="{E181AA8B-6A61-4585-8993-10E3729FB0D2}" presName="parentText" presStyleLbl="alignNode1" presStyleIdx="1" presStyleCnt="3" custScaleX="113076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EB81717-A106-4B6F-AA97-FC9DF93A7ABC}" type="pres">
      <dgm:prSet presAssocID="{E181AA8B-6A61-4585-8993-10E3729FB0D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6ABE7F6-BA10-4C50-BEFE-05D24EFF6DA9}" type="pres">
      <dgm:prSet presAssocID="{42E4B49C-58E0-469E-B056-BB87CFA1CDC6}" presName="sp" presStyleCnt="0"/>
      <dgm:spPr/>
    </dgm:pt>
    <dgm:pt modelId="{AB0E8CCF-2B55-4C87-89A1-4FDCA6520543}" type="pres">
      <dgm:prSet presAssocID="{9D16E216-75CB-4188-BB41-ECE825D6DD01}" presName="composite" presStyleCnt="0"/>
      <dgm:spPr/>
    </dgm:pt>
    <dgm:pt modelId="{37C22653-68D8-4569-9A7E-1DC45741E3BF}" type="pres">
      <dgm:prSet presAssocID="{9D16E216-75CB-4188-BB41-ECE825D6DD01}" presName="parentText" presStyleLbl="alignNode1" presStyleIdx="2" presStyleCnt="3" custScaleX="117109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850F82-5145-4F07-BD13-CCF9C3970E17}" type="pres">
      <dgm:prSet presAssocID="{9D16E216-75CB-4188-BB41-ECE825D6DD0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91B99BB-0898-49C0-A3D4-1AE2AA108D17}" srcId="{18130663-99AB-4B78-9249-FEFEF4913008}" destId="{B53EBB21-AFBA-4568-8F59-BF6D42E3CA04}" srcOrd="0" destOrd="0" parTransId="{29A49934-D6B9-479A-AAFF-48D07A278CA2}" sibTransId="{9D7C07AC-C1EE-46F5-B64D-0FC8D80F5DDB}"/>
    <dgm:cxn modelId="{D4980B55-BDB7-43B2-9C3E-7EB6C9CBF1C3}" type="presOf" srcId="{4339D3D8-121B-4945-9C55-D2BE0F403CEB}" destId="{6EB81717-A106-4B6F-AA97-FC9DF93A7ABC}" srcOrd="0" destOrd="0" presId="urn:microsoft.com/office/officeart/2005/8/layout/chevron2"/>
    <dgm:cxn modelId="{F752F5D8-EA9D-4257-AE93-ADD4CFD78E33}" type="presOf" srcId="{B53EBB21-AFBA-4568-8F59-BF6D42E3CA04}" destId="{786C5C4C-F146-4AA9-864E-C71824289538}" srcOrd="0" destOrd="0" presId="urn:microsoft.com/office/officeart/2005/8/layout/chevron2"/>
    <dgm:cxn modelId="{7152BBBD-948F-45AF-81B7-D3334315DDA1}" srcId="{18130663-99AB-4B78-9249-FEFEF4913008}" destId="{E181AA8B-6A61-4585-8993-10E3729FB0D2}" srcOrd="1" destOrd="0" parTransId="{B37EF4E0-2D85-4AD2-BC17-27903B63D61C}" sibTransId="{42E4B49C-58E0-469E-B056-BB87CFA1CDC6}"/>
    <dgm:cxn modelId="{201BE18E-3CBC-4DC5-BE12-BF3FFA3C4174}" type="presOf" srcId="{E181AA8B-6A61-4585-8993-10E3729FB0D2}" destId="{CCB2F61B-6000-4DCB-94D0-36168719FBAD}" srcOrd="0" destOrd="0" presId="urn:microsoft.com/office/officeart/2005/8/layout/chevron2"/>
    <dgm:cxn modelId="{707BDE86-F877-40C2-980F-7743B3EAB90E}" type="presOf" srcId="{18130663-99AB-4B78-9249-FEFEF4913008}" destId="{040B9EC4-544A-4213-8A1A-D1ABA7A33B5B}" srcOrd="0" destOrd="0" presId="urn:microsoft.com/office/officeart/2005/8/layout/chevron2"/>
    <dgm:cxn modelId="{AA998938-D2DB-4A4E-A679-8846A2566038}" srcId="{E181AA8B-6A61-4585-8993-10E3729FB0D2}" destId="{4339D3D8-121B-4945-9C55-D2BE0F403CEB}" srcOrd="0" destOrd="0" parTransId="{872529C1-FF67-4350-A1DB-5A18EF937004}" sibTransId="{DD70D8E9-4955-4E1E-A5D2-68351AC3AE5D}"/>
    <dgm:cxn modelId="{937FD2D3-CAA3-46CB-8E7D-75F92F97CA09}" type="presOf" srcId="{D0D3F38F-5F0F-4AC1-8054-3947F9DDE487}" destId="{5CE06D09-92ED-4D73-B89A-4712C5402C7F}" srcOrd="0" destOrd="0" presId="urn:microsoft.com/office/officeart/2005/8/layout/chevron2"/>
    <dgm:cxn modelId="{01C02520-1882-43F2-A40E-3670CE4C6F12}" srcId="{18130663-99AB-4B78-9249-FEFEF4913008}" destId="{9D16E216-75CB-4188-BB41-ECE825D6DD01}" srcOrd="2" destOrd="0" parTransId="{39FB8726-BDC7-4A40-AEF9-F79D21F5243C}" sibTransId="{87D7BA5F-CDF9-4142-ADB5-C6D2530EB866}"/>
    <dgm:cxn modelId="{3CA5AC17-EA2F-47BC-980B-0BAD122D855D}" type="presOf" srcId="{7CF4CC95-A02A-4778-BB16-7FF9FAA8E364}" destId="{E1850F82-5145-4F07-BD13-CCF9C3970E17}" srcOrd="0" destOrd="0" presId="urn:microsoft.com/office/officeart/2005/8/layout/chevron2"/>
    <dgm:cxn modelId="{23D31AA9-57ED-441E-975B-E164385BEE0A}" srcId="{B53EBB21-AFBA-4568-8F59-BF6D42E3CA04}" destId="{D0D3F38F-5F0F-4AC1-8054-3947F9DDE487}" srcOrd="0" destOrd="0" parTransId="{D81F4586-BD28-4E84-B372-8486B5DA4C0F}" sibTransId="{25450F23-B474-4CDE-9B38-97B482E44FAC}"/>
    <dgm:cxn modelId="{2063640E-EF69-4D0C-BA9E-06E413D31B91}" type="presOf" srcId="{9D16E216-75CB-4188-BB41-ECE825D6DD01}" destId="{37C22653-68D8-4569-9A7E-1DC45741E3BF}" srcOrd="0" destOrd="0" presId="urn:microsoft.com/office/officeart/2005/8/layout/chevron2"/>
    <dgm:cxn modelId="{7A260CCA-DF77-409C-910C-3E7D898A00CD}" srcId="{9D16E216-75CB-4188-BB41-ECE825D6DD01}" destId="{7CF4CC95-A02A-4778-BB16-7FF9FAA8E364}" srcOrd="0" destOrd="0" parTransId="{6378D125-FC99-477C-AF91-860D7ACD90D9}" sibTransId="{4DC23F63-13FE-4CDB-B255-3A9506B42691}"/>
    <dgm:cxn modelId="{31817C8B-FBDA-4175-AEDF-52547FCF9D9B}" type="presParOf" srcId="{040B9EC4-544A-4213-8A1A-D1ABA7A33B5B}" destId="{82EFD9D3-1ACD-4425-87C6-969AE3BC4CC6}" srcOrd="0" destOrd="0" presId="urn:microsoft.com/office/officeart/2005/8/layout/chevron2"/>
    <dgm:cxn modelId="{729B6741-F99A-4DE5-8656-B105A4173B5E}" type="presParOf" srcId="{82EFD9D3-1ACD-4425-87C6-969AE3BC4CC6}" destId="{786C5C4C-F146-4AA9-864E-C71824289538}" srcOrd="0" destOrd="0" presId="urn:microsoft.com/office/officeart/2005/8/layout/chevron2"/>
    <dgm:cxn modelId="{041BB728-1D90-498B-A6D7-566C4CBE66E1}" type="presParOf" srcId="{82EFD9D3-1ACD-4425-87C6-969AE3BC4CC6}" destId="{5CE06D09-92ED-4D73-B89A-4712C5402C7F}" srcOrd="1" destOrd="0" presId="urn:microsoft.com/office/officeart/2005/8/layout/chevron2"/>
    <dgm:cxn modelId="{F5829E63-2F69-4C3F-A287-72C927631FF2}" type="presParOf" srcId="{040B9EC4-544A-4213-8A1A-D1ABA7A33B5B}" destId="{4DE56534-3F78-4813-801B-9FA13D72DD41}" srcOrd="1" destOrd="0" presId="urn:microsoft.com/office/officeart/2005/8/layout/chevron2"/>
    <dgm:cxn modelId="{B603376B-0055-49D1-8AB0-83054E32DAE5}" type="presParOf" srcId="{040B9EC4-544A-4213-8A1A-D1ABA7A33B5B}" destId="{23F055F4-1AD2-40B2-9C93-0FF831946F7D}" srcOrd="2" destOrd="0" presId="urn:microsoft.com/office/officeart/2005/8/layout/chevron2"/>
    <dgm:cxn modelId="{4C8D40BA-1464-493F-961D-E37768368A36}" type="presParOf" srcId="{23F055F4-1AD2-40B2-9C93-0FF831946F7D}" destId="{CCB2F61B-6000-4DCB-94D0-36168719FBAD}" srcOrd="0" destOrd="0" presId="urn:microsoft.com/office/officeart/2005/8/layout/chevron2"/>
    <dgm:cxn modelId="{CB7CF3B3-E768-45AD-B9AC-7FE8E386C18D}" type="presParOf" srcId="{23F055F4-1AD2-40B2-9C93-0FF831946F7D}" destId="{6EB81717-A106-4B6F-AA97-FC9DF93A7ABC}" srcOrd="1" destOrd="0" presId="urn:microsoft.com/office/officeart/2005/8/layout/chevron2"/>
    <dgm:cxn modelId="{21B1F17E-55A4-4845-8DB8-DEB50B8E7474}" type="presParOf" srcId="{040B9EC4-544A-4213-8A1A-D1ABA7A33B5B}" destId="{66ABE7F6-BA10-4C50-BEFE-05D24EFF6DA9}" srcOrd="3" destOrd="0" presId="urn:microsoft.com/office/officeart/2005/8/layout/chevron2"/>
    <dgm:cxn modelId="{CB6175A1-ED0F-4F40-BE1E-F32D5301232B}" type="presParOf" srcId="{040B9EC4-544A-4213-8A1A-D1ABA7A33B5B}" destId="{AB0E8CCF-2B55-4C87-89A1-4FDCA6520543}" srcOrd="4" destOrd="0" presId="urn:microsoft.com/office/officeart/2005/8/layout/chevron2"/>
    <dgm:cxn modelId="{95C420A5-AAB5-4B72-8402-930095F3B032}" type="presParOf" srcId="{AB0E8CCF-2B55-4C87-89A1-4FDCA6520543}" destId="{37C22653-68D8-4569-9A7E-1DC45741E3BF}" srcOrd="0" destOrd="0" presId="urn:microsoft.com/office/officeart/2005/8/layout/chevron2"/>
    <dgm:cxn modelId="{6919E087-6176-406D-A536-B952E0BBCD93}" type="presParOf" srcId="{AB0E8CCF-2B55-4C87-89A1-4FDCA6520543}" destId="{E1850F82-5145-4F07-BD13-CCF9C3970E17}" srcOrd="1" destOrd="0" presId="urn:microsoft.com/office/officeart/2005/8/layout/chevron2"/>
  </dgm:cxnLst>
  <dgm:bg/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6A614-3D5F-4616-8083-A49D1A4DE28B}">
      <dsp:nvSpPr>
        <dsp:cNvPr id="0" name=""/>
        <dsp:cNvSpPr/>
      </dsp:nvSpPr>
      <dsp:spPr>
        <a:xfrm>
          <a:off x="6363" y="77091"/>
          <a:ext cx="3719142" cy="544476"/>
        </a:xfrm>
        <a:prstGeom prst="chevron">
          <a:avLst/>
        </a:prstGeom>
        <a:noFill/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>
              <a:solidFill>
                <a:srgbClr val="C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如何做？</a:t>
          </a:r>
        </a:p>
      </dsp:txBody>
      <dsp:txXfrm>
        <a:off x="278601" y="77091"/>
        <a:ext cx="3174666" cy="544476"/>
      </dsp:txXfrm>
    </dsp:sp>
    <dsp:sp modelId="{085633B8-EDD4-4FC7-9903-6DA0B802991C}">
      <dsp:nvSpPr>
        <dsp:cNvPr id="0" name=""/>
        <dsp:cNvSpPr/>
      </dsp:nvSpPr>
      <dsp:spPr>
        <a:xfrm>
          <a:off x="3548550" y="123372"/>
          <a:ext cx="5831348" cy="451915"/>
        </a:xfrm>
        <a:prstGeom prst="chevron">
          <a:avLst/>
        </a:prstGeom>
        <a:noFill/>
        <a:ln w="12700" cap="flat" cmpd="sng" algn="in">
          <a:solidFill>
            <a:schemeClr val="accent1">
              <a:lumMod val="50000"/>
              <a:alpha val="90000"/>
            </a:schemeClr>
          </a:solidFill>
          <a:prstDash val="solid"/>
        </a:ln>
        <a:effectLst>
          <a:glow rad="635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繳交</a:t>
          </a:r>
          <a:r>
            <a:rPr lang="en-US" altLang="zh-TW" sz="2200" b="1" kern="1200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《</a:t>
          </a:r>
          <a:r>
            <a:rPr lang="zh-TW" altLang="en-US" sz="2200" b="1" kern="1200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學生兵役狀況調查表</a:t>
          </a:r>
          <a:r>
            <a:rPr lang="en-US" altLang="zh-TW" sz="2200" b="1" kern="1200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》</a:t>
          </a:r>
          <a:endParaRPr lang="zh-TW" altLang="en-US" sz="2200" b="1" kern="1200">
            <a:effectLst/>
          </a:endParaRPr>
        </a:p>
      </dsp:txBody>
      <dsp:txXfrm>
        <a:off x="3774508" y="123372"/>
        <a:ext cx="5379433" cy="451915"/>
      </dsp:txXfrm>
    </dsp:sp>
    <dsp:sp modelId="{A06505E2-F844-48D5-B7B7-EA71EFAB818F}">
      <dsp:nvSpPr>
        <dsp:cNvPr id="0" name=""/>
        <dsp:cNvSpPr/>
      </dsp:nvSpPr>
      <dsp:spPr>
        <a:xfrm>
          <a:off x="6363" y="697794"/>
          <a:ext cx="3734646" cy="544476"/>
        </a:xfrm>
        <a:prstGeom prst="chevron">
          <a:avLst/>
        </a:prstGeom>
        <a:noFill/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>
              <a:solidFill>
                <a:srgbClr val="C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何時申請？</a:t>
          </a:r>
          <a:endParaRPr lang="zh-TW" altLang="en-US" sz="2400" b="1" kern="1200">
            <a:solidFill>
              <a:srgbClr val="C00000"/>
            </a:solidFill>
            <a:effectLst/>
          </a:endParaRPr>
        </a:p>
      </dsp:txBody>
      <dsp:txXfrm>
        <a:off x="278601" y="697794"/>
        <a:ext cx="3190170" cy="544476"/>
      </dsp:txXfrm>
    </dsp:sp>
    <dsp:sp modelId="{98CC1255-2BB2-4FA6-AAD7-F370D2EFD6BA}">
      <dsp:nvSpPr>
        <dsp:cNvPr id="0" name=""/>
        <dsp:cNvSpPr/>
      </dsp:nvSpPr>
      <dsp:spPr>
        <a:xfrm>
          <a:off x="3621469" y="735547"/>
          <a:ext cx="5736028" cy="451915"/>
        </a:xfrm>
        <a:prstGeom prst="chevron">
          <a:avLst/>
        </a:prstGeom>
        <a:noFill/>
        <a:ln w="12700" cap="flat" cmpd="sng" algn="in">
          <a:solidFill>
            <a:schemeClr val="accent1">
              <a:lumMod val="50000"/>
              <a:alpha val="90000"/>
            </a:schemeClr>
          </a:solidFill>
          <a:prstDash val="solid"/>
        </a:ln>
        <a:effectLst>
          <a:glow rad="635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最遲，開學一週內</a:t>
          </a:r>
          <a:endParaRPr lang="zh-TW" altLang="en-US" sz="2200" b="1" kern="1200">
            <a:effectLst/>
          </a:endParaRPr>
        </a:p>
      </dsp:txBody>
      <dsp:txXfrm>
        <a:off x="3847427" y="735547"/>
        <a:ext cx="5284113" cy="451915"/>
      </dsp:txXfrm>
    </dsp:sp>
    <dsp:sp modelId="{0DBEC5DF-6FBA-465F-9988-0819A06DEACD}">
      <dsp:nvSpPr>
        <dsp:cNvPr id="0" name=""/>
        <dsp:cNvSpPr/>
      </dsp:nvSpPr>
      <dsp:spPr>
        <a:xfrm>
          <a:off x="6363" y="1318497"/>
          <a:ext cx="3671500" cy="544476"/>
        </a:xfrm>
        <a:prstGeom prst="chevron">
          <a:avLst/>
        </a:prstGeom>
        <a:noFill/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b="1" kern="1200">
              <a:solidFill>
                <a:srgbClr val="C0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交至何處？</a:t>
          </a:r>
          <a:endParaRPr lang="zh-TW" altLang="en-US" sz="2400" b="1" kern="1200">
            <a:solidFill>
              <a:srgbClr val="C00000"/>
            </a:solidFill>
            <a:effectLst/>
          </a:endParaRPr>
        </a:p>
      </dsp:txBody>
      <dsp:txXfrm>
        <a:off x="278601" y="1318497"/>
        <a:ext cx="3127024" cy="544476"/>
      </dsp:txXfrm>
    </dsp:sp>
    <dsp:sp modelId="{F954953F-2E66-4ED1-8E55-9D4C57519855}">
      <dsp:nvSpPr>
        <dsp:cNvPr id="0" name=""/>
        <dsp:cNvSpPr/>
      </dsp:nvSpPr>
      <dsp:spPr>
        <a:xfrm>
          <a:off x="3500908" y="1364778"/>
          <a:ext cx="5848137" cy="451915"/>
        </a:xfrm>
        <a:prstGeom prst="chevron">
          <a:avLst/>
        </a:prstGeom>
        <a:noFill/>
        <a:ln w="12700" cap="flat" cmpd="sng" algn="in">
          <a:solidFill>
            <a:schemeClr val="accent1">
              <a:lumMod val="50000"/>
              <a:alpha val="90000"/>
            </a:schemeClr>
          </a:solidFill>
          <a:prstDash val="solid"/>
        </a:ln>
        <a:effectLst>
          <a:glow rad="635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13970" rIns="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200" b="1" kern="1200">
              <a:effectLst/>
              <a:latin typeface="標楷體" panose="03000509000000000000" pitchFamily="65" charset="-120"/>
              <a:ea typeface="標楷體" panose="03000509000000000000" pitchFamily="65" charset="-120"/>
            </a:rPr>
            <a:t>生活輔導組或系所辦人員代收，亦可</a:t>
          </a:r>
          <a:endParaRPr lang="zh-TW" altLang="en-US" sz="2200" b="1" kern="1200">
            <a:effectLst/>
          </a:endParaRPr>
        </a:p>
      </dsp:txBody>
      <dsp:txXfrm>
        <a:off x="3726866" y="1364778"/>
        <a:ext cx="5396222" cy="4519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6C5C4C-F146-4AA9-864E-C71824289538}">
      <dsp:nvSpPr>
        <dsp:cNvPr id="0" name=""/>
        <dsp:cNvSpPr/>
      </dsp:nvSpPr>
      <dsp:spPr>
        <a:xfrm rot="5400000">
          <a:off x="-223519" y="198276"/>
          <a:ext cx="1636010" cy="1286938"/>
        </a:xfrm>
        <a:prstGeom prst="chevron">
          <a:avLst/>
        </a:prstGeom>
        <a:noFill/>
        <a:ln w="19050" cap="flat" cmpd="sng" algn="in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600" b="1" kern="1200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b="1" kern="1200">
              <a:solidFill>
                <a:schemeClr val="tx1"/>
              </a:solidFill>
              <a:latin typeface="Alef" panose="00000500000000000000" pitchFamily="2" charset="-79"/>
              <a:cs typeface="Alef" panose="00000500000000000000" pitchFamily="2" charset="-79"/>
            </a:rPr>
            <a:t>1</a:t>
          </a:r>
          <a:endParaRPr lang="zh-TW" altLang="en-US" sz="3200" b="1" kern="1200" dirty="0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</dsp:txBody>
      <dsp:txXfrm rot="-5400000">
        <a:off x="-48983" y="667209"/>
        <a:ext cx="1286938" cy="349072"/>
      </dsp:txXfrm>
    </dsp:sp>
    <dsp:sp modelId="{5CE06D09-92ED-4D73-B89A-4712C5402C7F}">
      <dsp:nvSpPr>
        <dsp:cNvPr id="0" name=""/>
        <dsp:cNvSpPr/>
      </dsp:nvSpPr>
      <dsp:spPr>
        <a:xfrm rot="5400000">
          <a:off x="3354910" y="-2202522"/>
          <a:ext cx="1063966" cy="5474315"/>
        </a:xfrm>
        <a:prstGeom prst="round2SameRect">
          <a:avLst/>
        </a:prstGeom>
        <a:noFill/>
        <a:ln w="19050">
          <a:solidFill>
            <a:srgbClr val="00B05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/>
            <a:t>學生</a:t>
          </a:r>
          <a:r>
            <a:rPr lang="zh-TW" altLang="en-US" sz="2000" b="1" kern="1200" dirty="0">
              <a:solidFill>
                <a:srgbClr val="FF0000"/>
              </a:solidFill>
            </a:rPr>
            <a:t>應註冊</a:t>
          </a:r>
          <a:r>
            <a:rPr lang="en-US" altLang="zh-TW" sz="2000" b="1" kern="1200" dirty="0"/>
            <a:t>(</a:t>
          </a:r>
          <a:r>
            <a:rPr lang="zh-TW" altLang="en-US" sz="2000" b="1" kern="1200" dirty="0"/>
            <a:t>繳交學雜費</a:t>
          </a:r>
          <a:r>
            <a:rPr lang="en-US" altLang="zh-TW" sz="2000" b="1" kern="1200" dirty="0"/>
            <a:t>)</a:t>
          </a:r>
          <a:r>
            <a:rPr lang="zh-TW" altLang="en-US" sz="2000" b="1" kern="1200">
              <a:solidFill>
                <a:srgbClr val="FF0000"/>
              </a:solidFill>
            </a:rPr>
            <a:t>在學</a:t>
          </a:r>
          <a:r>
            <a:rPr lang="zh-TW" altLang="en-US" sz="2000" b="1" kern="1200"/>
            <a:t>，</a:t>
          </a:r>
          <a:r>
            <a:rPr lang="en-US" altLang="zh-TW" sz="2000" b="1" kern="1200"/>
            <a:t/>
          </a:r>
          <a:br>
            <a:rPr lang="en-US" altLang="zh-TW" sz="2000" b="1" kern="1200"/>
          </a:br>
          <a:r>
            <a:rPr lang="zh-TW" altLang="en-US" sz="2000" b="1" kern="1200"/>
            <a:t>並</a:t>
          </a:r>
          <a:r>
            <a:rPr lang="zh-TW" altLang="en-US" sz="2000" b="1" kern="1200">
              <a:solidFill>
                <a:schemeClr val="tx1"/>
              </a:solidFill>
            </a:rPr>
            <a:t>補</a:t>
          </a:r>
          <a:r>
            <a:rPr lang="zh-TW" altLang="en-US" sz="2000" b="1" kern="1200" dirty="0">
              <a:solidFill>
                <a:schemeClr val="tx1"/>
              </a:solidFill>
            </a:rPr>
            <a:t>申請</a:t>
          </a:r>
          <a:r>
            <a:rPr lang="en-US" altLang="zh-TW" sz="2000" b="1" kern="1200" dirty="0">
              <a:solidFill>
                <a:srgbClr val="FF0000"/>
              </a:solidFill>
            </a:rPr>
            <a:t>《</a:t>
          </a:r>
          <a:r>
            <a:rPr lang="zh-TW" altLang="en-US" sz="2000" b="1" kern="1200" dirty="0">
              <a:solidFill>
                <a:srgbClr val="FF0000"/>
              </a:solidFill>
            </a:rPr>
            <a:t>暫緩教育召集</a:t>
          </a:r>
          <a:r>
            <a:rPr lang="en-US" altLang="zh-TW" sz="2000" b="1" kern="1200" dirty="0">
              <a:solidFill>
                <a:srgbClr val="FF0000"/>
              </a:solidFill>
            </a:rPr>
            <a:t>》</a:t>
          </a:r>
          <a:r>
            <a:rPr lang="zh-TW" altLang="en-US" sz="2000" b="1" kern="1200" dirty="0"/>
            <a:t>！</a:t>
          </a:r>
        </a:p>
      </dsp:txBody>
      <dsp:txXfrm rot="-5400000">
        <a:off x="1149736" y="54591"/>
        <a:ext cx="5422376" cy="960088"/>
      </dsp:txXfrm>
    </dsp:sp>
    <dsp:sp modelId="{CCB2F61B-6000-4DCB-94D0-36168719FBAD}">
      <dsp:nvSpPr>
        <dsp:cNvPr id="0" name=""/>
        <dsp:cNvSpPr/>
      </dsp:nvSpPr>
      <dsp:spPr>
        <a:xfrm rot="5400000">
          <a:off x="-219511" y="1615562"/>
          <a:ext cx="1636010" cy="1294954"/>
        </a:xfrm>
        <a:prstGeom prst="chevron">
          <a:avLst/>
        </a:prstGeom>
        <a:noFill/>
        <a:ln w="19050" cap="flat" cmpd="sng" algn="in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600" b="1" kern="1200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b="1" kern="1200">
              <a:solidFill>
                <a:schemeClr val="tx1"/>
              </a:solidFill>
              <a:latin typeface="Alef" panose="00000500000000000000" pitchFamily="2" charset="-79"/>
              <a:cs typeface="Alef" panose="00000500000000000000" pitchFamily="2" charset="-79"/>
            </a:rPr>
            <a:t>2</a:t>
          </a:r>
          <a:endParaRPr lang="zh-TW" altLang="en-US" sz="3200" b="1" kern="1200" dirty="0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</dsp:txBody>
      <dsp:txXfrm rot="-5400000">
        <a:off x="-48983" y="2092511"/>
        <a:ext cx="1294954" cy="341056"/>
      </dsp:txXfrm>
    </dsp:sp>
    <dsp:sp modelId="{6EB81717-A106-4B6F-AA97-FC9DF93A7ABC}">
      <dsp:nvSpPr>
        <dsp:cNvPr id="0" name=""/>
        <dsp:cNvSpPr/>
      </dsp:nvSpPr>
      <dsp:spPr>
        <a:xfrm rot="5400000">
          <a:off x="3376552" y="-760419"/>
          <a:ext cx="1063407" cy="5474315"/>
        </a:xfrm>
        <a:prstGeom prst="round2SameRect">
          <a:avLst/>
        </a:prstGeom>
        <a:noFill/>
        <a:ln w="19050">
          <a:solidFill>
            <a:srgbClr val="00B05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/>
            <a:t>向教務處</a:t>
          </a:r>
          <a:r>
            <a:rPr lang="en-US" altLang="zh-TW" sz="2000" b="1" kern="1200">
              <a:solidFill>
                <a:srgbClr val="FF0000"/>
              </a:solidFill>
            </a:rPr>
            <a:t>/</a:t>
          </a:r>
          <a:r>
            <a:rPr lang="zh-TW" altLang="en-US" sz="2000" b="1" kern="1200">
              <a:solidFill>
                <a:schemeClr val="tx1"/>
              </a:solidFill>
            </a:rPr>
            <a:t>註冊組</a:t>
          </a:r>
          <a:r>
            <a:rPr lang="zh-TW" altLang="en-US" sz="2000" b="1" kern="1200"/>
            <a:t>申請</a:t>
          </a:r>
          <a:r>
            <a:rPr lang="en-US" altLang="zh-TW" sz="2000" b="1" kern="1200">
              <a:solidFill>
                <a:schemeClr val="tx1"/>
              </a:solidFill>
            </a:rPr>
            <a:t>《</a:t>
          </a:r>
          <a:r>
            <a:rPr lang="zh-TW" altLang="en-US" sz="2000" b="1" kern="1200" dirty="0">
              <a:solidFill>
                <a:srgbClr val="FF0000"/>
              </a:solidFill>
            </a:rPr>
            <a:t>在學</a:t>
          </a:r>
          <a:r>
            <a:rPr lang="zh-TW" altLang="en-US" sz="2000" b="1" kern="1200">
              <a:solidFill>
                <a:srgbClr val="FF0000"/>
              </a:solidFill>
            </a:rPr>
            <a:t>證明</a:t>
          </a:r>
          <a:r>
            <a:rPr lang="en-US" altLang="zh-TW" sz="2000" b="1" kern="1200">
              <a:solidFill>
                <a:schemeClr val="tx1"/>
              </a:solidFill>
            </a:rPr>
            <a:t>》</a:t>
          </a:r>
          <a:r>
            <a:rPr lang="zh-TW" altLang="en-US" sz="2000" b="1" kern="1200">
              <a:solidFill>
                <a:schemeClr val="tx1"/>
              </a:solidFill>
            </a:rPr>
            <a:t>！</a:t>
          </a:r>
          <a:endParaRPr lang="zh-TW" altLang="en-US" sz="2000" b="1" kern="1200" dirty="0">
            <a:solidFill>
              <a:schemeClr val="tx1"/>
            </a:solidFill>
          </a:endParaRPr>
        </a:p>
      </dsp:txBody>
      <dsp:txXfrm rot="-5400000">
        <a:off x="1171099" y="1496945"/>
        <a:ext cx="5422404" cy="959585"/>
      </dsp:txXfrm>
    </dsp:sp>
    <dsp:sp modelId="{37C22653-68D8-4569-9A7E-1DC45741E3BF}">
      <dsp:nvSpPr>
        <dsp:cNvPr id="0" name=""/>
        <dsp:cNvSpPr/>
      </dsp:nvSpPr>
      <dsp:spPr>
        <a:xfrm rot="5400000">
          <a:off x="-196418" y="3034851"/>
          <a:ext cx="1636010" cy="1341141"/>
        </a:xfrm>
        <a:prstGeom prst="chevron">
          <a:avLst/>
        </a:prstGeom>
        <a:noFill/>
        <a:ln w="19050" cap="flat" cmpd="sng" algn="in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600" b="1" kern="1200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b="1" kern="1200">
              <a:solidFill>
                <a:schemeClr val="tx1"/>
              </a:solidFill>
              <a:latin typeface="Alef" panose="00000500000000000000" pitchFamily="2" charset="-79"/>
              <a:cs typeface="Alef" panose="00000500000000000000" pitchFamily="2" charset="-79"/>
            </a:rPr>
            <a:t>3</a:t>
          </a:r>
          <a:endParaRPr lang="zh-TW" altLang="en-US" sz="3200" b="1" kern="1200" dirty="0">
            <a:solidFill>
              <a:schemeClr val="tx1"/>
            </a:solidFill>
            <a:latin typeface="Alef" panose="00000500000000000000" pitchFamily="2" charset="-79"/>
            <a:cs typeface="Alef" panose="00000500000000000000" pitchFamily="2" charset="-79"/>
          </a:endParaRPr>
        </a:p>
      </dsp:txBody>
      <dsp:txXfrm rot="-5400000">
        <a:off x="-48983" y="3557988"/>
        <a:ext cx="1341141" cy="294869"/>
      </dsp:txXfrm>
    </dsp:sp>
    <dsp:sp modelId="{E1850F82-5145-4F07-BD13-CCF9C3970E17}">
      <dsp:nvSpPr>
        <dsp:cNvPr id="0" name=""/>
        <dsp:cNvSpPr/>
      </dsp:nvSpPr>
      <dsp:spPr>
        <a:xfrm rot="5400000">
          <a:off x="3399645" y="681962"/>
          <a:ext cx="1063407" cy="5474315"/>
        </a:xfrm>
        <a:prstGeom prst="round2SameRect">
          <a:avLst/>
        </a:prstGeom>
        <a:noFill/>
        <a:ln w="19050">
          <a:solidFill>
            <a:srgbClr val="00B05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ts val="24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/>
            <a:t>持</a:t>
          </a:r>
          <a:r>
            <a:rPr lang="en-US" altLang="zh-TW" sz="2000" b="1" kern="1200" dirty="0"/>
            <a:t>《</a:t>
          </a:r>
          <a:r>
            <a:rPr lang="zh-TW" altLang="en-US" sz="2000" b="1" kern="1200" dirty="0">
              <a:solidFill>
                <a:srgbClr val="FF0000"/>
              </a:solidFill>
            </a:rPr>
            <a:t>在學證明</a:t>
          </a:r>
          <a:r>
            <a:rPr lang="en-US" altLang="zh-TW" sz="2000" b="1" kern="1200" dirty="0">
              <a:solidFill>
                <a:schemeClr val="tx1"/>
              </a:solidFill>
            </a:rPr>
            <a:t>》</a:t>
          </a:r>
          <a:r>
            <a:rPr lang="zh-TW" altLang="en-US" sz="2000" b="1" kern="1200" dirty="0"/>
            <a:t>及</a:t>
          </a:r>
          <a:r>
            <a:rPr lang="en-US" altLang="zh-TW" sz="2000" b="1" kern="1200"/>
            <a:t>《</a:t>
          </a:r>
          <a:r>
            <a:rPr lang="zh-TW" altLang="en-US" sz="2000" b="1" kern="1200">
              <a:solidFill>
                <a:srgbClr val="FF0000"/>
              </a:solidFill>
            </a:rPr>
            <a:t>教育召集令</a:t>
          </a:r>
          <a:r>
            <a:rPr lang="en-US" altLang="zh-TW" sz="2000" b="1" kern="1200" dirty="0"/>
            <a:t>》</a:t>
          </a:r>
          <a:r>
            <a:rPr lang="zh-TW" altLang="en-US" sz="2000" b="1" kern="1200" dirty="0"/>
            <a:t>至</a:t>
          </a:r>
          <a:r>
            <a:rPr lang="en-US" altLang="zh-TW" sz="2000" b="1" kern="1200" dirty="0"/>
            <a:t/>
          </a:r>
          <a:br>
            <a:rPr lang="en-US" altLang="zh-TW" sz="2000" b="1" kern="1200" dirty="0"/>
          </a:br>
          <a:r>
            <a:rPr lang="zh-TW" altLang="en-US" sz="2000" b="1" u="none" kern="1200" dirty="0">
              <a:solidFill>
                <a:schemeClr val="tx1"/>
              </a:solidFill>
            </a:rPr>
            <a:t>臺南市後備指揮部服務臺</a:t>
          </a:r>
          <a:r>
            <a:rPr lang="zh-TW" altLang="en-US" sz="2000" b="1" kern="1200" dirty="0"/>
            <a:t>申請</a:t>
          </a:r>
          <a:r>
            <a:rPr lang="en-US" altLang="zh-TW" sz="2000" b="1" kern="1200" dirty="0"/>
            <a:t/>
          </a:r>
          <a:br>
            <a:rPr lang="en-US" altLang="zh-TW" sz="2000" b="1" kern="1200" dirty="0"/>
          </a:br>
          <a:r>
            <a:rPr lang="en-US" altLang="zh-TW" sz="2000" b="1" kern="1200" dirty="0"/>
            <a:t>【</a:t>
          </a:r>
          <a:r>
            <a:rPr lang="zh-TW" altLang="en-US" sz="2000" b="1" kern="1200" dirty="0">
              <a:solidFill>
                <a:srgbClr val="FF0000"/>
              </a:solidFill>
            </a:rPr>
            <a:t>免除教育召集</a:t>
          </a:r>
          <a:r>
            <a:rPr lang="en-US" altLang="zh-TW" sz="2000" b="1" kern="1200" dirty="0"/>
            <a:t>】</a:t>
          </a:r>
          <a:r>
            <a:rPr lang="zh-TW" altLang="en-US" sz="2000" b="1" kern="1200" dirty="0"/>
            <a:t>即可，</a:t>
          </a:r>
          <a:r>
            <a:rPr lang="zh-TW" altLang="en-US" sz="2000" b="1" kern="1200" dirty="0">
              <a:solidFill>
                <a:srgbClr val="0000FF"/>
              </a:solidFill>
            </a:rPr>
            <a:t>不受戶籍</a:t>
          </a:r>
          <a:r>
            <a:rPr lang="zh-TW" altLang="en-US" sz="2000" b="1" kern="1200">
              <a:solidFill>
                <a:srgbClr val="0000FF"/>
              </a:solidFill>
            </a:rPr>
            <a:t>地限制</a:t>
          </a:r>
          <a:r>
            <a:rPr lang="zh-TW" altLang="en-US" sz="2000" b="1" kern="1200"/>
            <a:t>！</a:t>
          </a:r>
          <a:endParaRPr lang="zh-TW" altLang="en-US" sz="2000" b="1" kern="1200" dirty="0"/>
        </a:p>
      </dsp:txBody>
      <dsp:txXfrm rot="-5400000">
        <a:off x="1194192" y="2939327"/>
        <a:ext cx="5422404" cy="959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97C63-7991-4816-B2A2-1E8D454A2411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B6AC9-9BAB-40EA-8316-C4D452CEA85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8882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6B6AC9-9BAB-40EA-8316-C4D452CEA85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003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6B6AC9-9BAB-40EA-8316-C4D452CEA85F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0200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5206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6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268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279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59974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33361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32226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198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231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12252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4724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2D5235A-FD17-4CC3-A738-A8E8213E1B54}" type="datetimeFigureOut">
              <a:rPr lang="zh-TW" altLang="en-US" smtClean="0"/>
              <a:t>2024/10/08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8887CA8-6C56-4C22-85E1-22A71EC9EDA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208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5" r:id="rId1"/>
    <p:sldLayoutId id="2147484216" r:id="rId2"/>
    <p:sldLayoutId id="2147484217" r:id="rId3"/>
    <p:sldLayoutId id="2147484218" r:id="rId4"/>
    <p:sldLayoutId id="2147484219" r:id="rId5"/>
    <p:sldLayoutId id="2147484220" r:id="rId6"/>
    <p:sldLayoutId id="2147484221" r:id="rId7"/>
    <p:sldLayoutId id="2147484222" r:id="rId8"/>
    <p:sldLayoutId id="2147484223" r:id="rId9"/>
    <p:sldLayoutId id="2147484224" r:id="rId10"/>
    <p:sldLayoutId id="21474842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7.sv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image" Target="../media/image5.svg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3.png"/><Relationship Id="rId4" Type="http://schemas.openxmlformats.org/officeDocument/2006/relationships/diagramLayout" Target="../diagrams/layout2.xml"/><Relationship Id="rId9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6FD6E8D-2E2D-49F2-8A86-1FB3C1AEF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7504" y="831499"/>
            <a:ext cx="5968719" cy="5054321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zh-TW" altLang="en-US" sz="8800" b="1" u="sng" cap="none" spc="0">
                <a:ln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緩 徵</a:t>
            </a:r>
            <a:r>
              <a:rPr lang="en-US" altLang="zh-TW" sz="8800" b="1" u="sng" cap="none" spc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/>
            </a:r>
            <a:br>
              <a:rPr lang="en-US" altLang="zh-TW" sz="8800" b="1" u="sng" cap="none" spc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</a:br>
            <a:r>
              <a:rPr lang="zh-TW" altLang="en-US" sz="88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en-US" altLang="zh-TW" sz="8800" b="1" cap="none" spc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/>
            </a:r>
            <a:br>
              <a:rPr lang="en-US" altLang="zh-TW" sz="8800" b="1" cap="none" spc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</a:br>
            <a:r>
              <a:rPr lang="zh-TW" altLang="en-US" sz="8800" b="1" u="sng" cap="none" spc="0">
                <a:ln/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儘後召集</a:t>
            </a:r>
            <a:r>
              <a:rPr lang="en-US" altLang="zh-TW" sz="8800" b="1" u="sng" cap="none" spc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  <a:t/>
            </a:r>
            <a:br>
              <a:rPr lang="en-US" altLang="zh-TW" sz="8800" b="1" u="sng" cap="none" spc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</a:rPr>
            </a:br>
            <a:r>
              <a:rPr lang="zh-TW" altLang="en-US" sz="88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申請</a:t>
            </a:r>
            <a:endParaRPr lang="zh-TW" altLang="en-US" sz="8800" b="1" cap="none" spc="0">
              <a:ln/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5975F46-429A-4F7E-9F72-FCE30767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97578" y="5441183"/>
            <a:ext cx="5873878" cy="1194882"/>
          </a:xfrm>
        </p:spPr>
        <p:txBody>
          <a:bodyPr>
            <a:normAutofit fontScale="32500" lnSpcReduction="20000"/>
          </a:bodyPr>
          <a:lstStyle/>
          <a:p>
            <a:r>
              <a:rPr lang="zh-TW" altLang="en-US" sz="7000" b="1"/>
              <a:t>國立成功大學</a:t>
            </a:r>
          </a:p>
          <a:p>
            <a:r>
              <a:rPr lang="zh-TW" altLang="en-US" sz="7000" b="1"/>
              <a:t>學生事務處 </a:t>
            </a:r>
            <a:endParaRPr lang="en-US" altLang="zh-TW" sz="7000" b="1"/>
          </a:p>
          <a:p>
            <a:r>
              <a:rPr lang="zh-TW" altLang="en-US" sz="6200" b="1"/>
              <a:t>生活輔導組分機 </a:t>
            </a:r>
            <a:r>
              <a:rPr lang="en-US" altLang="zh-TW" sz="6200" b="1"/>
              <a:t>50340</a:t>
            </a:r>
            <a:endParaRPr lang="zh-TW" altLang="en-US" sz="6200" b="1"/>
          </a:p>
          <a:p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195E1F1-C973-4DE0-AD76-8331B35EF07A}"/>
              </a:ext>
            </a:extLst>
          </p:cNvPr>
          <p:cNvSpPr txBox="1"/>
          <p:nvPr/>
        </p:nvSpPr>
        <p:spPr>
          <a:xfrm>
            <a:off x="1415260" y="369277"/>
            <a:ext cx="2031325" cy="6119445"/>
          </a:xfrm>
          <a:prstGeom prst="rect">
            <a:avLst/>
          </a:prstGeom>
          <a:solidFill>
            <a:srgbClr val="2C7B19"/>
          </a:solidFill>
          <a:ln>
            <a:solidFill>
              <a:schemeClr val="accent4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bliqueBottomRight"/>
            <a:lightRig rig="threePt" dir="t"/>
          </a:scene3d>
          <a:sp3d>
            <a:bevelT w="114300" prst="hardEdg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zh-TW" altLang="en-US" sz="12000" b="1">
                <a:ln w="0"/>
                <a:solidFill>
                  <a:schemeClr val="tx2">
                    <a:lumMod val="50000"/>
                    <a:lumOff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學生兵役</a:t>
            </a:r>
          </a:p>
        </p:txBody>
      </p:sp>
    </p:spTree>
    <p:extLst>
      <p:ext uri="{BB962C8B-B14F-4D97-AF65-F5344CB8AC3E}">
        <p14:creationId xmlns:p14="http://schemas.microsoft.com/office/powerpoint/2010/main" val="56770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2">
            <a:extLst>
              <a:ext uri="{FF2B5EF4-FFF2-40B4-BE49-F238E27FC236}">
                <a16:creationId xmlns:a16="http://schemas.microsoft.com/office/drawing/2014/main" id="{25C2DC34-0E7C-45B4-AE8F-F07CF1A84C94}"/>
              </a:ext>
            </a:extLst>
          </p:cNvPr>
          <p:cNvSpPr txBox="1">
            <a:spLocks/>
          </p:cNvSpPr>
          <p:nvPr/>
        </p:nvSpPr>
        <p:spPr>
          <a:xfrm>
            <a:off x="1451959" y="503527"/>
            <a:ext cx="9601196" cy="67587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4800" b="1"/>
              <a:t>申請</a:t>
            </a:r>
            <a:r>
              <a:rPr lang="en-US" altLang="zh-TW" sz="4800" b="1"/>
              <a:t>《</a:t>
            </a:r>
            <a:r>
              <a:rPr lang="zh-TW" altLang="en-US" sz="4800" b="1">
                <a:solidFill>
                  <a:srgbClr val="0000FF"/>
                </a:solidFill>
              </a:rPr>
              <a:t>在學緩徵 </a:t>
            </a:r>
            <a:r>
              <a:rPr lang="zh-TW" altLang="en-US" sz="4800" b="1">
                <a:solidFill>
                  <a:schemeClr val="tx1"/>
                </a:solidFill>
              </a:rPr>
              <a:t>或 </a:t>
            </a:r>
            <a:r>
              <a:rPr lang="zh-TW" altLang="en-US" sz="4800" b="1">
                <a:solidFill>
                  <a:srgbClr val="CC6600"/>
                </a:solidFill>
              </a:rPr>
              <a:t>儘後召集</a:t>
            </a:r>
            <a:r>
              <a:rPr lang="en-US" altLang="zh-TW" sz="4800" b="1"/>
              <a:t>》</a:t>
            </a:r>
            <a:r>
              <a:rPr lang="zh-TW" altLang="en-US" sz="4800" b="1">
                <a:solidFill>
                  <a:srgbClr val="FF0000"/>
                </a:solidFill>
              </a:rPr>
              <a:t>？</a:t>
            </a:r>
          </a:p>
        </p:txBody>
      </p:sp>
      <p:sp>
        <p:nvSpPr>
          <p:cNvPr id="3" name="矩形: 圓角 2">
            <a:extLst>
              <a:ext uri="{FF2B5EF4-FFF2-40B4-BE49-F238E27FC236}">
                <a16:creationId xmlns:a16="http://schemas.microsoft.com/office/drawing/2014/main" id="{B4721892-1BE9-4796-80A3-866E7163ACFE}"/>
              </a:ext>
            </a:extLst>
          </p:cNvPr>
          <p:cNvSpPr/>
          <p:nvPr/>
        </p:nvSpPr>
        <p:spPr>
          <a:xfrm>
            <a:off x="6081938" y="1894034"/>
            <a:ext cx="1927488" cy="19400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未</a:t>
            </a:r>
            <a:endParaRPr lang="en-US" altLang="zh-TW" sz="4800" b="1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zh-TW" altLang="en-US" sz="48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當兵</a:t>
            </a:r>
          </a:p>
        </p:txBody>
      </p:sp>
      <p:sp>
        <p:nvSpPr>
          <p:cNvPr id="4" name="加號 3">
            <a:extLst>
              <a:ext uri="{FF2B5EF4-FFF2-40B4-BE49-F238E27FC236}">
                <a16:creationId xmlns:a16="http://schemas.microsoft.com/office/drawing/2014/main" id="{DC113E05-028F-476F-AB19-5DD014FA63BB}"/>
              </a:ext>
            </a:extLst>
          </p:cNvPr>
          <p:cNvSpPr/>
          <p:nvPr/>
        </p:nvSpPr>
        <p:spPr>
          <a:xfrm>
            <a:off x="8191463" y="2558849"/>
            <a:ext cx="1094285" cy="914400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3D5B50F3-FF0E-4C21-AFCD-B4134CC1B498}"/>
              </a:ext>
            </a:extLst>
          </p:cNvPr>
          <p:cNvSpPr/>
          <p:nvPr/>
        </p:nvSpPr>
        <p:spPr>
          <a:xfrm>
            <a:off x="9467785" y="2199962"/>
            <a:ext cx="1612618" cy="16341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8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退 役</a:t>
            </a:r>
          </a:p>
        </p:txBody>
      </p:sp>
      <p:sp>
        <p:nvSpPr>
          <p:cNvPr id="7" name="等於 6">
            <a:extLst>
              <a:ext uri="{FF2B5EF4-FFF2-40B4-BE49-F238E27FC236}">
                <a16:creationId xmlns:a16="http://schemas.microsoft.com/office/drawing/2014/main" id="{0716008C-510C-4086-A8A2-D063A5DD1F29}"/>
              </a:ext>
            </a:extLst>
          </p:cNvPr>
          <p:cNvSpPr/>
          <p:nvPr/>
        </p:nvSpPr>
        <p:spPr>
          <a:xfrm>
            <a:off x="4961060" y="2787444"/>
            <a:ext cx="1120877" cy="626804"/>
          </a:xfrm>
          <a:prstGeom prst="mathEqual">
            <a:avLst>
              <a:gd name="adj1" fmla="val 23520"/>
              <a:gd name="adj2" fmla="val 1176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D18E4355-A5A3-43EA-8A43-6DAC774DCC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4589806"/>
              </p:ext>
            </p:extLst>
          </p:nvPr>
        </p:nvGraphicFramePr>
        <p:xfrm>
          <a:off x="1451959" y="4490879"/>
          <a:ext cx="9386262" cy="194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流程圖: 循序存取儲存裝置 9">
            <a:extLst>
              <a:ext uri="{FF2B5EF4-FFF2-40B4-BE49-F238E27FC236}">
                <a16:creationId xmlns:a16="http://schemas.microsoft.com/office/drawing/2014/main" id="{36DC8C7B-3237-4808-8564-EB9FE04D7B55}"/>
              </a:ext>
            </a:extLst>
          </p:cNvPr>
          <p:cNvSpPr/>
          <p:nvPr/>
        </p:nvSpPr>
        <p:spPr>
          <a:xfrm>
            <a:off x="1573161" y="1836178"/>
            <a:ext cx="2994283" cy="2165551"/>
          </a:xfrm>
          <a:prstGeom prst="flowChartMagneticTap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TW" altLang="en-US" sz="6600" b="1" dirty="0">
                <a:ln/>
                <a:solidFill>
                  <a:srgbClr val="C00000"/>
                </a:solidFill>
                <a:latin typeface="+mj-ea"/>
                <a:ea typeface="+mj-ea"/>
              </a:rPr>
              <a:t>誰？</a:t>
            </a:r>
          </a:p>
        </p:txBody>
      </p:sp>
      <p:pic>
        <p:nvPicPr>
          <p:cNvPr id="11" name="圖形 10" descr="軍人">
            <a:extLst>
              <a:ext uri="{FF2B5EF4-FFF2-40B4-BE49-F238E27FC236}">
                <a16:creationId xmlns:a16="http://schemas.microsoft.com/office/drawing/2014/main" id="{BEE9AD7C-8088-471B-BBA2-85353EA056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963873" y="4001729"/>
            <a:ext cx="1477177" cy="138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35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4F800338-B298-47FD-B792-9AD0F6B9E036}"/>
              </a:ext>
            </a:extLst>
          </p:cNvPr>
          <p:cNvSpPr/>
          <p:nvPr/>
        </p:nvSpPr>
        <p:spPr>
          <a:xfrm>
            <a:off x="917588" y="2595229"/>
            <a:ext cx="2852590" cy="26801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229FBAA-D75D-4147-A1BA-A03170BA7653}"/>
              </a:ext>
            </a:extLst>
          </p:cNvPr>
          <p:cNvSpPr/>
          <p:nvPr/>
        </p:nvSpPr>
        <p:spPr>
          <a:xfrm>
            <a:off x="923731" y="109459"/>
            <a:ext cx="10832123" cy="1015663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algn="ctr"/>
            <a:r>
              <a:rPr lang="zh-TW" altLang="en-US" sz="54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收到</a:t>
            </a:r>
            <a:r>
              <a:rPr lang="en-US" altLang="zh-TW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【</a:t>
            </a:r>
            <a:r>
              <a:rPr lang="zh-TW" altLang="en-US" sz="5400" b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徵集令</a:t>
            </a:r>
            <a:r>
              <a:rPr lang="en-US" altLang="zh-TW" sz="54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sz="54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兵單</a:t>
            </a:r>
            <a:r>
              <a:rPr lang="en-US" altLang="zh-TW" sz="54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altLang="zh-TW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】</a:t>
            </a:r>
            <a:r>
              <a:rPr lang="zh-TW" altLang="en-US" sz="54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怎麼辦</a:t>
            </a:r>
            <a:r>
              <a:rPr lang="zh-TW" altLang="en-US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？</a:t>
            </a:r>
            <a:endParaRPr lang="zh-TW" alt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矩形: 圓角 11">
            <a:extLst>
              <a:ext uri="{FF2B5EF4-FFF2-40B4-BE49-F238E27FC236}">
                <a16:creationId xmlns:a16="http://schemas.microsoft.com/office/drawing/2014/main" id="{813F6104-53B1-4C5D-A2E5-34EBB661783C}"/>
              </a:ext>
            </a:extLst>
          </p:cNvPr>
          <p:cNvSpPr/>
          <p:nvPr/>
        </p:nvSpPr>
        <p:spPr>
          <a:xfrm>
            <a:off x="8569551" y="4032300"/>
            <a:ext cx="3237633" cy="24125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DE4CF343-9761-4187-A0F1-65B87BE86F1B}"/>
              </a:ext>
            </a:extLst>
          </p:cNvPr>
          <p:cNvSpPr/>
          <p:nvPr/>
        </p:nvSpPr>
        <p:spPr>
          <a:xfrm>
            <a:off x="4655096" y="4044448"/>
            <a:ext cx="3144716" cy="241257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 dirty="0"/>
          </a:p>
        </p:txBody>
      </p:sp>
      <p:sp>
        <p:nvSpPr>
          <p:cNvPr id="18" name="流程圖: 接點 17">
            <a:extLst>
              <a:ext uri="{FF2B5EF4-FFF2-40B4-BE49-F238E27FC236}">
                <a16:creationId xmlns:a16="http://schemas.microsoft.com/office/drawing/2014/main" id="{B66B4C4D-BAD2-4B42-9399-371E109D26BE}"/>
              </a:ext>
            </a:extLst>
          </p:cNvPr>
          <p:cNvSpPr/>
          <p:nvPr/>
        </p:nvSpPr>
        <p:spPr>
          <a:xfrm>
            <a:off x="1224874" y="2715104"/>
            <a:ext cx="607421" cy="454643"/>
          </a:xfrm>
          <a:prstGeom prst="flowChartConnector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1</a:t>
            </a:r>
            <a:endParaRPr lang="zh-TW" altLang="en-US" sz="2400" b="1" dirty="0">
              <a:solidFill>
                <a:schemeClr val="tx1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19" name="流程圖: 接點 18">
            <a:extLst>
              <a:ext uri="{FF2B5EF4-FFF2-40B4-BE49-F238E27FC236}">
                <a16:creationId xmlns:a16="http://schemas.microsoft.com/office/drawing/2014/main" id="{FB3ABBA4-39EB-41DA-8AA5-9036A0057D83}"/>
              </a:ext>
            </a:extLst>
          </p:cNvPr>
          <p:cNvSpPr/>
          <p:nvPr/>
        </p:nvSpPr>
        <p:spPr>
          <a:xfrm>
            <a:off x="4776410" y="4190230"/>
            <a:ext cx="655867" cy="482855"/>
          </a:xfrm>
          <a:prstGeom prst="flowChartConnector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>
                <a:solidFill>
                  <a:schemeClr val="tx1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B</a:t>
            </a:r>
            <a:endParaRPr lang="zh-TW" altLang="en-US" sz="2400" b="1" dirty="0">
              <a:solidFill>
                <a:schemeClr val="tx1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20" name="流程圖: 接點 19">
            <a:extLst>
              <a:ext uri="{FF2B5EF4-FFF2-40B4-BE49-F238E27FC236}">
                <a16:creationId xmlns:a16="http://schemas.microsoft.com/office/drawing/2014/main" id="{9B562CA8-FCBB-4A8E-AE09-B61B0FFF5E0A}"/>
              </a:ext>
            </a:extLst>
          </p:cNvPr>
          <p:cNvSpPr/>
          <p:nvPr/>
        </p:nvSpPr>
        <p:spPr>
          <a:xfrm>
            <a:off x="8900468" y="4096766"/>
            <a:ext cx="639504" cy="460925"/>
          </a:xfrm>
          <a:prstGeom prst="flowChartConnector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3</a:t>
            </a:r>
            <a:endParaRPr lang="zh-TW" altLang="en-US" sz="2400" b="1" dirty="0">
              <a:solidFill>
                <a:schemeClr val="tx1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C5A4537-07ED-4AF3-9A3F-1A7861FF4F46}"/>
              </a:ext>
            </a:extLst>
          </p:cNvPr>
          <p:cNvSpPr/>
          <p:nvPr/>
        </p:nvSpPr>
        <p:spPr>
          <a:xfrm>
            <a:off x="1051865" y="3239407"/>
            <a:ext cx="271831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zh-TW" altLang="en-US" sz="2400" b="1" dirty="0">
                <a:latin typeface="+mn-ea"/>
              </a:rPr>
              <a:t>學生</a:t>
            </a:r>
            <a:r>
              <a:rPr lang="zh-TW" altLang="en-US" sz="2400" b="1">
                <a:solidFill>
                  <a:srgbClr val="FF0000"/>
                </a:solidFill>
                <a:latin typeface="+mn-ea"/>
              </a:rPr>
              <a:t>應註冊</a:t>
            </a:r>
            <a:r>
              <a:rPr lang="en-US" altLang="zh-TW" sz="2400" b="1">
                <a:latin typeface="+mn-ea"/>
              </a:rPr>
              <a:t/>
            </a:r>
            <a:br>
              <a:rPr lang="en-US" altLang="zh-TW" sz="2400" b="1">
                <a:latin typeface="+mn-ea"/>
              </a:rPr>
            </a:br>
            <a:r>
              <a:rPr lang="en-US" altLang="zh-TW" sz="2400" b="1">
                <a:latin typeface="+mn-ea"/>
              </a:rPr>
              <a:t>(</a:t>
            </a:r>
            <a:r>
              <a:rPr lang="zh-TW" altLang="en-US" sz="2400" b="1" dirty="0">
                <a:latin typeface="+mn-ea"/>
              </a:rPr>
              <a:t>繳交學雜費</a:t>
            </a:r>
            <a:r>
              <a:rPr lang="en-US" altLang="zh-TW" sz="2400" b="1" dirty="0">
                <a:latin typeface="+mn-ea"/>
              </a:rPr>
              <a:t>)</a:t>
            </a:r>
            <a:r>
              <a:rPr lang="zh-TW" altLang="en-US" sz="2400" b="1">
                <a:solidFill>
                  <a:srgbClr val="FF0000"/>
                </a:solidFill>
                <a:latin typeface="+mn-ea"/>
              </a:rPr>
              <a:t>在學</a:t>
            </a:r>
            <a:r>
              <a:rPr lang="zh-TW" altLang="en-US" sz="2400" b="1">
                <a:latin typeface="+mn-ea"/>
              </a:rPr>
              <a:t>，</a:t>
            </a:r>
            <a:r>
              <a:rPr lang="en-US" altLang="zh-TW" sz="2400" b="1">
                <a:latin typeface="+mn-ea"/>
              </a:rPr>
              <a:t/>
            </a:r>
            <a:br>
              <a:rPr lang="en-US" altLang="zh-TW" sz="2400" b="1">
                <a:latin typeface="+mn-ea"/>
              </a:rPr>
            </a:br>
            <a:r>
              <a:rPr lang="zh-TW" altLang="en-US" sz="2400" b="1">
                <a:latin typeface="+mn-ea"/>
              </a:rPr>
              <a:t>並申請</a:t>
            </a:r>
            <a:r>
              <a:rPr lang="en-US" altLang="zh-TW" sz="2400" b="1">
                <a:solidFill>
                  <a:srgbClr val="FF0000"/>
                </a:solidFill>
                <a:latin typeface="+mn-ea"/>
              </a:rPr>
              <a:t>《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</a:rPr>
              <a:t>兵役</a:t>
            </a:r>
            <a:r>
              <a:rPr lang="zh-TW" altLang="en-US" sz="2400" b="1">
                <a:solidFill>
                  <a:srgbClr val="FF0000"/>
                </a:solidFill>
                <a:latin typeface="+mn-ea"/>
              </a:rPr>
              <a:t>緩徵</a:t>
            </a:r>
            <a:r>
              <a:rPr lang="en-US" altLang="zh-TW" sz="2400" b="1">
                <a:solidFill>
                  <a:srgbClr val="FF0000"/>
                </a:solidFill>
                <a:latin typeface="+mn-ea"/>
              </a:rPr>
              <a:t>》</a:t>
            </a:r>
          </a:p>
          <a:p>
            <a:pPr>
              <a:lnSpc>
                <a:spcPts val="2400"/>
              </a:lnSpc>
            </a:pPr>
            <a:endParaRPr lang="en-US" altLang="zh-TW" sz="2000" b="1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2400"/>
              </a:lnSpc>
            </a:pPr>
            <a:r>
              <a:rPr lang="en-US" altLang="zh-TW" sz="2000" b="1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zh-TW" altLang="en-US" sz="2000" b="1">
                <a:solidFill>
                  <a:srgbClr val="0000FF"/>
                </a:solidFill>
                <a:latin typeface="+mn-ea"/>
              </a:rPr>
              <a:t>新生</a:t>
            </a:r>
            <a:r>
              <a:rPr lang="zh-TW" altLang="en-US" sz="2000" b="1">
                <a:latin typeface="+mn-ea"/>
              </a:rPr>
              <a:t>由學校於規定</a:t>
            </a:r>
            <a:endParaRPr lang="en-US" altLang="zh-TW" sz="2000" b="1"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zh-TW" altLang="en-US" sz="2000" b="1">
                <a:latin typeface="+mn-ea"/>
              </a:rPr>
              <a:t>時間內，</a:t>
            </a:r>
            <a:r>
              <a:rPr lang="zh-TW" altLang="en-US" sz="2000" b="1">
                <a:solidFill>
                  <a:srgbClr val="0000FF"/>
                </a:solidFill>
                <a:latin typeface="+mn-ea"/>
              </a:rPr>
              <a:t>統一申報</a:t>
            </a:r>
            <a:r>
              <a:rPr lang="zh-TW" altLang="en-US" sz="2000" b="1">
                <a:solidFill>
                  <a:srgbClr val="7030A0"/>
                </a:solidFill>
                <a:latin typeface="+mn-ea"/>
              </a:rPr>
              <a:t>。</a:t>
            </a:r>
            <a:endParaRPr lang="en-US" altLang="zh-TW" sz="2000" b="1" dirty="0">
              <a:solidFill>
                <a:srgbClr val="7030A0"/>
              </a:solidFill>
              <a:latin typeface="+mn-ea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8FBB56E-1BA0-4245-8998-B41843468827}"/>
              </a:ext>
            </a:extLst>
          </p:cNvPr>
          <p:cNvSpPr/>
          <p:nvPr/>
        </p:nvSpPr>
        <p:spPr>
          <a:xfrm>
            <a:off x="4764289" y="4813654"/>
            <a:ext cx="29226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zh-TW" altLang="en-US" sz="2400" b="1">
                <a:highlight>
                  <a:srgbClr val="FFFF00"/>
                </a:highlight>
                <a:latin typeface="+mn-ea"/>
              </a:rPr>
              <a:t>已開立</a:t>
            </a:r>
            <a:r>
              <a:rPr lang="en-US" altLang="zh-TW" sz="2400" b="1">
                <a:highlight>
                  <a:srgbClr val="FFFF00"/>
                </a:highlight>
                <a:latin typeface="+mn-ea"/>
              </a:rPr>
              <a:t>《</a:t>
            </a:r>
            <a:r>
              <a:rPr lang="zh-TW" alt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徵集</a:t>
            </a:r>
            <a:r>
              <a:rPr lang="zh-TW" altLang="en-US" sz="2400" b="1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令</a:t>
            </a:r>
            <a:r>
              <a:rPr lang="en-US" altLang="zh-TW" sz="2400" b="1">
                <a:highlight>
                  <a:srgbClr val="FFFF00"/>
                </a:highlight>
                <a:latin typeface="+mn-ea"/>
              </a:rPr>
              <a:t>》</a:t>
            </a:r>
            <a:r>
              <a:rPr lang="zh-TW" altLang="en-US" sz="2400" b="1">
                <a:highlight>
                  <a:srgbClr val="FFFF00"/>
                </a:highlight>
                <a:latin typeface="+mn-ea"/>
              </a:rPr>
              <a:t>！</a:t>
            </a:r>
            <a:endParaRPr lang="en-US" altLang="zh-TW" sz="2400" b="1">
              <a:highlight>
                <a:srgbClr val="FFFF00"/>
              </a:highlight>
              <a:latin typeface="+mn-ea"/>
            </a:endParaRPr>
          </a:p>
          <a:p>
            <a:pPr>
              <a:lnSpc>
                <a:spcPts val="2400"/>
              </a:lnSpc>
            </a:pPr>
            <a:endParaRPr lang="en-US" altLang="zh-TW" sz="2400" b="1"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zh-TW" altLang="en-US" sz="2400" b="1">
                <a:latin typeface="+mn-ea"/>
              </a:rPr>
              <a:t>持向</a:t>
            </a:r>
            <a:r>
              <a:rPr lang="zh-TW" altLang="en-US" sz="2400" b="1" dirty="0">
                <a:latin typeface="+mn-ea"/>
              </a:rPr>
              <a:t>生活</a:t>
            </a:r>
            <a:r>
              <a:rPr lang="zh-TW" altLang="en-US" sz="2400" b="1">
                <a:latin typeface="+mn-ea"/>
              </a:rPr>
              <a:t>輔導組</a:t>
            </a:r>
            <a:endParaRPr lang="en-US" altLang="zh-TW" sz="2400" b="1"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zh-TW" altLang="en-US" sz="2400" b="1">
                <a:latin typeface="+mn-ea"/>
              </a:rPr>
              <a:t>申請開立</a:t>
            </a:r>
            <a:endParaRPr lang="en-US" altLang="zh-TW" sz="2400" b="1"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en-US" altLang="zh-TW" sz="2400" b="1">
                <a:latin typeface="+mn-ea"/>
              </a:rPr>
              <a:t>《</a:t>
            </a:r>
            <a:r>
              <a:rPr lang="zh-TW" altLang="en-US" sz="2400" b="1">
                <a:solidFill>
                  <a:srgbClr val="FF0000"/>
                </a:solidFill>
                <a:latin typeface="+mn-ea"/>
              </a:rPr>
              <a:t>暫緩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</a:rPr>
              <a:t>徵集用證明</a:t>
            </a:r>
            <a:r>
              <a:rPr lang="en-US" altLang="zh-TW" sz="2400" b="1" dirty="0">
                <a:latin typeface="+mn-ea"/>
              </a:rPr>
              <a:t>》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50805404-710D-4621-8F6B-98478A1B270E}"/>
              </a:ext>
            </a:extLst>
          </p:cNvPr>
          <p:cNvSpPr/>
          <p:nvPr/>
        </p:nvSpPr>
        <p:spPr>
          <a:xfrm>
            <a:off x="8752485" y="4557691"/>
            <a:ext cx="305469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zh-TW" altLang="en-US" sz="2400" b="1" dirty="0">
                <a:latin typeface="+mn-ea"/>
              </a:rPr>
              <a:t>將</a:t>
            </a:r>
            <a:r>
              <a:rPr lang="en-US" altLang="zh-TW" sz="2400" b="1" dirty="0">
                <a:latin typeface="+mn-ea"/>
              </a:rPr>
              <a:t>《</a:t>
            </a:r>
            <a:r>
              <a:rPr lang="zh-TW" altLang="en-US" sz="2400" b="1" dirty="0">
                <a:latin typeface="+mn-ea"/>
              </a:rPr>
              <a:t>徵集令</a:t>
            </a:r>
            <a:r>
              <a:rPr lang="en-US" altLang="zh-TW" sz="2400" b="1">
                <a:latin typeface="+mn-ea"/>
              </a:rPr>
              <a:t>》</a:t>
            </a:r>
            <a:r>
              <a:rPr lang="zh-TW" altLang="en-US" sz="2400" b="1">
                <a:latin typeface="+mn-ea"/>
              </a:rPr>
              <a:t>及</a:t>
            </a:r>
            <a:r>
              <a:rPr lang="en-US" altLang="zh-TW" sz="2400" b="1">
                <a:latin typeface="+mn-ea"/>
              </a:rPr>
              <a:t/>
            </a:r>
            <a:br>
              <a:rPr lang="en-US" altLang="zh-TW" sz="2400" b="1">
                <a:latin typeface="+mn-ea"/>
              </a:rPr>
            </a:br>
            <a:r>
              <a:rPr lang="en-US" altLang="zh-TW" sz="2400" b="1">
                <a:latin typeface="+mn-ea"/>
              </a:rPr>
              <a:t>《</a:t>
            </a:r>
            <a:r>
              <a:rPr lang="zh-TW" altLang="en-US" sz="2400" b="1" dirty="0">
                <a:latin typeface="+mn-ea"/>
              </a:rPr>
              <a:t>暫緩徵集用證明</a:t>
            </a:r>
            <a:r>
              <a:rPr lang="en-US" altLang="zh-TW" sz="2400" b="1" dirty="0">
                <a:latin typeface="+mn-ea"/>
              </a:rPr>
              <a:t>》</a:t>
            </a:r>
          </a:p>
          <a:p>
            <a:pPr>
              <a:lnSpc>
                <a:spcPts val="2400"/>
              </a:lnSpc>
            </a:pPr>
            <a:r>
              <a:rPr lang="zh-TW" altLang="en-US" sz="2400" b="1">
                <a:solidFill>
                  <a:srgbClr val="FF0000"/>
                </a:solidFill>
                <a:latin typeface="+mn-ea"/>
              </a:rPr>
              <a:t>送回</a:t>
            </a:r>
            <a:endParaRPr lang="en-US" altLang="zh-TW" sz="2400" b="1">
              <a:solidFill>
                <a:srgbClr val="FF0000"/>
              </a:solidFill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zh-TW" altLang="en-US" sz="2400" b="1">
                <a:solidFill>
                  <a:srgbClr val="FF0000"/>
                </a:solidFill>
                <a:latin typeface="+mn-ea"/>
              </a:rPr>
              <a:t>戶籍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</a:rPr>
              <a:t>地公所</a:t>
            </a:r>
            <a:r>
              <a:rPr lang="en-US" altLang="zh-TW" sz="2400" b="1">
                <a:solidFill>
                  <a:srgbClr val="0000FF"/>
                </a:solidFill>
                <a:latin typeface="+mn-ea"/>
              </a:rPr>
              <a:t>(</a:t>
            </a:r>
            <a:r>
              <a:rPr lang="zh-TW" altLang="en-US" sz="2400" b="1">
                <a:solidFill>
                  <a:srgbClr val="0000FF"/>
                </a:solidFill>
                <a:latin typeface="+mn-ea"/>
              </a:rPr>
              <a:t>兵役科</a:t>
            </a:r>
            <a:r>
              <a:rPr lang="en-US" altLang="zh-TW" sz="2400" b="1">
                <a:solidFill>
                  <a:srgbClr val="0000FF"/>
                </a:solidFill>
                <a:latin typeface="+mn-ea"/>
              </a:rPr>
              <a:t>)</a:t>
            </a:r>
            <a:r>
              <a:rPr lang="zh-TW" altLang="en-US" sz="2400" b="1">
                <a:latin typeface="+mn-ea"/>
              </a:rPr>
              <a:t>即可</a:t>
            </a:r>
            <a:r>
              <a:rPr lang="zh-TW" altLang="en-US" sz="2400" b="1" dirty="0">
                <a:latin typeface="+mn-ea"/>
              </a:rPr>
              <a:t>取消</a:t>
            </a:r>
            <a:r>
              <a:rPr lang="zh-TW" altLang="en-US" sz="2400" b="1">
                <a:latin typeface="+mn-ea"/>
              </a:rPr>
              <a:t>兵役徵集</a:t>
            </a:r>
            <a:endParaRPr lang="zh-TW" altLang="en-US" sz="2400" b="1" dirty="0">
              <a:latin typeface="+mn-ea"/>
            </a:endParaRPr>
          </a:p>
        </p:txBody>
      </p:sp>
      <p:pic>
        <p:nvPicPr>
          <p:cNvPr id="24" name="圖片 23">
            <a:extLst>
              <a:ext uri="{FF2B5EF4-FFF2-40B4-BE49-F238E27FC236}">
                <a16:creationId xmlns:a16="http://schemas.microsoft.com/office/drawing/2014/main" id="{B5A6DD3A-1003-4B7E-AB51-CE66FBAC4F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022" y="1372844"/>
            <a:ext cx="3171241" cy="2412570"/>
          </a:xfrm>
          <a:prstGeom prst="rect">
            <a:avLst/>
          </a:prstGeom>
        </p:spPr>
      </p:pic>
      <p:sp>
        <p:nvSpPr>
          <p:cNvPr id="28" name="箭號: 向右 27">
            <a:extLst>
              <a:ext uri="{FF2B5EF4-FFF2-40B4-BE49-F238E27FC236}">
                <a16:creationId xmlns:a16="http://schemas.microsoft.com/office/drawing/2014/main" id="{E549C9B9-2E05-484A-8461-B5EF988C01BE}"/>
              </a:ext>
            </a:extLst>
          </p:cNvPr>
          <p:cNvSpPr/>
          <p:nvPr/>
        </p:nvSpPr>
        <p:spPr>
          <a:xfrm>
            <a:off x="7891279" y="5105175"/>
            <a:ext cx="586805" cy="63180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80794CEB-7C5C-4EF1-BEA8-3737810F421A}"/>
              </a:ext>
            </a:extLst>
          </p:cNvPr>
          <p:cNvSpPr/>
          <p:nvPr/>
        </p:nvSpPr>
        <p:spPr>
          <a:xfrm>
            <a:off x="4655096" y="1319011"/>
            <a:ext cx="3136894" cy="25524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 dirty="0"/>
          </a:p>
        </p:txBody>
      </p:sp>
      <p:sp>
        <p:nvSpPr>
          <p:cNvPr id="30" name="流程圖: 接點 29">
            <a:extLst>
              <a:ext uri="{FF2B5EF4-FFF2-40B4-BE49-F238E27FC236}">
                <a16:creationId xmlns:a16="http://schemas.microsoft.com/office/drawing/2014/main" id="{B7AA7BDF-A09F-4962-B1FA-E511CDC8C2A1}"/>
              </a:ext>
            </a:extLst>
          </p:cNvPr>
          <p:cNvSpPr/>
          <p:nvPr/>
        </p:nvSpPr>
        <p:spPr>
          <a:xfrm>
            <a:off x="4873916" y="1501105"/>
            <a:ext cx="655867" cy="482855"/>
          </a:xfrm>
          <a:prstGeom prst="flowChartConnector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>
                <a:solidFill>
                  <a:schemeClr val="tx1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A</a:t>
            </a:r>
            <a:endParaRPr lang="zh-TW" altLang="en-US" sz="2400" b="1" dirty="0">
              <a:solidFill>
                <a:schemeClr val="tx1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018DBDA-D440-4EAF-9543-407D495C2299}"/>
              </a:ext>
            </a:extLst>
          </p:cNvPr>
          <p:cNvSpPr/>
          <p:nvPr/>
        </p:nvSpPr>
        <p:spPr>
          <a:xfrm>
            <a:off x="4807915" y="2040254"/>
            <a:ext cx="285259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zh-TW" altLang="en-US" sz="2400" b="1">
                <a:latin typeface="+mn-ea"/>
              </a:rPr>
              <a:t>區公所兵役科關心是否讀書在學？</a:t>
            </a:r>
            <a:endParaRPr lang="en-US" altLang="zh-TW" sz="2400" b="1">
              <a:latin typeface="+mn-ea"/>
            </a:endParaRPr>
          </a:p>
          <a:p>
            <a:pPr>
              <a:lnSpc>
                <a:spcPts val="2400"/>
              </a:lnSpc>
            </a:pPr>
            <a:endParaRPr lang="en-US" altLang="zh-TW" sz="2400" b="1"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zh-TW" altLang="en-US" sz="2400" b="1">
                <a:latin typeface="+mn-ea"/>
              </a:rPr>
              <a:t>非開立</a:t>
            </a:r>
            <a:r>
              <a:rPr lang="en-US" altLang="zh-TW" sz="2400" b="1">
                <a:latin typeface="+mn-ea"/>
              </a:rPr>
              <a:t>《</a:t>
            </a:r>
            <a:r>
              <a:rPr lang="zh-TW" altLang="en-US" sz="2400" b="1">
                <a:solidFill>
                  <a:srgbClr val="FF0000"/>
                </a:solidFill>
                <a:latin typeface="+mn-ea"/>
              </a:rPr>
              <a:t>徵集令</a:t>
            </a:r>
            <a:r>
              <a:rPr lang="en-US" altLang="zh-TW" sz="2400" b="1">
                <a:latin typeface="+mn-ea"/>
              </a:rPr>
              <a:t>》</a:t>
            </a:r>
            <a:r>
              <a:rPr lang="zh-TW" altLang="en-US" sz="2400" b="1">
                <a:latin typeface="+mn-ea"/>
              </a:rPr>
              <a:t>！</a:t>
            </a:r>
            <a:endParaRPr lang="en-US" altLang="zh-TW" sz="2400" b="1">
              <a:latin typeface="+mn-ea"/>
            </a:endParaRPr>
          </a:p>
          <a:p>
            <a:pPr>
              <a:lnSpc>
                <a:spcPts val="2400"/>
              </a:lnSpc>
            </a:pPr>
            <a:r>
              <a:rPr lang="zh-TW" altLang="en-US" sz="2400" b="1">
                <a:latin typeface="+mn-ea"/>
              </a:rPr>
              <a:t>需申請</a:t>
            </a:r>
            <a:r>
              <a:rPr lang="en-US" altLang="zh-TW" sz="2400" b="1">
                <a:solidFill>
                  <a:srgbClr val="FF0000"/>
                </a:solidFill>
                <a:latin typeface="+mn-ea"/>
              </a:rPr>
              <a:t>《</a:t>
            </a:r>
            <a:r>
              <a:rPr lang="zh-TW" altLang="en-US" sz="2400" b="1">
                <a:solidFill>
                  <a:srgbClr val="FF0000"/>
                </a:solidFill>
                <a:latin typeface="+mn-ea"/>
              </a:rPr>
              <a:t>兵役緩徵</a:t>
            </a:r>
            <a:r>
              <a:rPr lang="en-US" altLang="zh-TW" sz="2400" b="1">
                <a:solidFill>
                  <a:srgbClr val="FF0000"/>
                </a:solidFill>
                <a:latin typeface="+mn-ea"/>
              </a:rPr>
              <a:t>》</a:t>
            </a: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18ADDF37-1466-40A3-BA26-FCDF04420644}"/>
              </a:ext>
            </a:extLst>
          </p:cNvPr>
          <p:cNvCxnSpPr>
            <a:cxnSpLocks/>
          </p:cNvCxnSpPr>
          <p:nvPr/>
        </p:nvCxnSpPr>
        <p:spPr>
          <a:xfrm flipV="1">
            <a:off x="3882826" y="2715105"/>
            <a:ext cx="717366" cy="1070309"/>
          </a:xfrm>
          <a:prstGeom prst="straightConnector1">
            <a:avLst/>
          </a:prstGeom>
          <a:ln w="114300">
            <a:solidFill>
              <a:srgbClr val="C0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" name="直線單箭頭接點 33">
            <a:extLst>
              <a:ext uri="{FF2B5EF4-FFF2-40B4-BE49-F238E27FC236}">
                <a16:creationId xmlns:a16="http://schemas.microsoft.com/office/drawing/2014/main" id="{BBE5F2F5-A7B9-4B83-91CF-A0BA859CDE6A}"/>
              </a:ext>
            </a:extLst>
          </p:cNvPr>
          <p:cNvCxnSpPr>
            <a:cxnSpLocks/>
          </p:cNvCxnSpPr>
          <p:nvPr/>
        </p:nvCxnSpPr>
        <p:spPr>
          <a:xfrm>
            <a:off x="3882826" y="3785414"/>
            <a:ext cx="717366" cy="1178472"/>
          </a:xfrm>
          <a:prstGeom prst="straightConnector1">
            <a:avLst/>
          </a:prstGeom>
          <a:ln w="114300">
            <a:solidFill>
              <a:srgbClr val="C0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771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77C67499-F2D1-4D3A-AD30-A83B2B8BC5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8445512"/>
              </p:ext>
            </p:extLst>
          </p:nvPr>
        </p:nvGraphicFramePr>
        <p:xfrm>
          <a:off x="4785356" y="2133600"/>
          <a:ext cx="6619523" cy="452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id="{D50FDDB3-DECC-424F-97D9-7AC58F3D5387}"/>
              </a:ext>
            </a:extLst>
          </p:cNvPr>
          <p:cNvSpPr/>
          <p:nvPr/>
        </p:nvSpPr>
        <p:spPr>
          <a:xfrm>
            <a:off x="782572" y="415688"/>
            <a:ext cx="10824263" cy="1015663"/>
          </a:xfrm>
          <a:prstGeom prst="rect">
            <a:avLst/>
          </a:prstGeom>
          <a:noFill/>
          <a:ln>
            <a:noFill/>
          </a:ln>
          <a:effectLst>
            <a:glow rad="419100">
              <a:srgbClr val="FFFF00">
                <a:alpha val="74000"/>
              </a:srgb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000" b="1" dirty="0"/>
              <a:t>收到</a:t>
            </a:r>
            <a:r>
              <a:rPr lang="en-US" altLang="zh-TW" sz="6000" b="1"/>
              <a:t>【</a:t>
            </a:r>
            <a:r>
              <a:rPr lang="zh-TW" altLang="en-US" sz="6000" b="1">
                <a:solidFill>
                  <a:srgbClr val="FF0000"/>
                </a:solidFill>
              </a:rPr>
              <a:t>教召令</a:t>
            </a:r>
            <a:r>
              <a:rPr lang="en-US" altLang="zh-TW" sz="6000" b="1" dirty="0"/>
              <a:t>】</a:t>
            </a:r>
            <a:r>
              <a:rPr lang="zh-TW" altLang="en-US" sz="6000" b="1" dirty="0"/>
              <a:t>怎麼辦</a:t>
            </a:r>
            <a:r>
              <a:rPr lang="zh-TW" altLang="en-US" sz="6000" b="1" dirty="0">
                <a:solidFill>
                  <a:srgbClr val="C00000"/>
                </a:solidFill>
              </a:rPr>
              <a:t>？</a:t>
            </a:r>
          </a:p>
        </p:txBody>
      </p:sp>
      <p:pic>
        <p:nvPicPr>
          <p:cNvPr id="11" name="圖形 10" descr="軍人">
            <a:extLst>
              <a:ext uri="{FF2B5EF4-FFF2-40B4-BE49-F238E27FC236}">
                <a16:creationId xmlns:a16="http://schemas.microsoft.com/office/drawing/2014/main" id="{366496C3-778A-4BBE-BF8C-0EB1C5F42F9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782572" y="2801534"/>
            <a:ext cx="1477177" cy="1387058"/>
          </a:xfrm>
          <a:prstGeom prst="rect">
            <a:avLst/>
          </a:prstGeom>
        </p:spPr>
      </p:pic>
      <p:pic>
        <p:nvPicPr>
          <p:cNvPr id="12" name="圖形 11" descr="軍人">
            <a:extLst>
              <a:ext uri="{FF2B5EF4-FFF2-40B4-BE49-F238E27FC236}">
                <a16:creationId xmlns:a16="http://schemas.microsoft.com/office/drawing/2014/main" id="{37331AD5-869B-47CB-883B-9FEB544052E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036571" y="2756014"/>
            <a:ext cx="1402413" cy="1478099"/>
          </a:xfrm>
          <a:prstGeom prst="rect">
            <a:avLst/>
          </a:prstGeom>
        </p:spPr>
      </p:pic>
      <p:pic>
        <p:nvPicPr>
          <p:cNvPr id="13" name="圖形 12" descr="軍人">
            <a:extLst>
              <a:ext uri="{FF2B5EF4-FFF2-40B4-BE49-F238E27FC236}">
                <a16:creationId xmlns:a16="http://schemas.microsoft.com/office/drawing/2014/main" id="{0C3F8FB9-3BD2-4300-BC59-02ABBB8C43E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229247" y="2756014"/>
            <a:ext cx="1402413" cy="147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391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245F7868-8BFB-484B-825A-42658E4DA8C2}"/>
              </a:ext>
            </a:extLst>
          </p:cNvPr>
          <p:cNvSpPr txBox="1"/>
          <p:nvPr/>
        </p:nvSpPr>
        <p:spPr>
          <a:xfrm>
            <a:off x="1651819" y="1278194"/>
            <a:ext cx="8200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A190108-5001-4D67-A89B-36C6AA851287}"/>
              </a:ext>
            </a:extLst>
          </p:cNvPr>
          <p:cNvSpPr txBox="1"/>
          <p:nvPr/>
        </p:nvSpPr>
        <p:spPr>
          <a:xfrm>
            <a:off x="1277202" y="1796806"/>
            <a:ext cx="4336387" cy="2400657"/>
          </a:xfrm>
          <a:prstGeom prst="rect">
            <a:avLst/>
          </a:prstGeo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r>
              <a:rPr lang="en-US" altLang="zh-TW" sz="5400" b="1">
                <a:solidFill>
                  <a:srgbClr val="FF0066"/>
                </a:solidFill>
              </a:rPr>
              <a:t>A.</a:t>
            </a:r>
            <a:br>
              <a:rPr lang="en-US" altLang="zh-TW" sz="5400" b="1">
                <a:solidFill>
                  <a:srgbClr val="FF0066"/>
                </a:solidFill>
              </a:rPr>
            </a:br>
            <a:r>
              <a:rPr lang="zh-TW" altLang="en-US" sz="3200" b="1"/>
              <a:t>如果</a:t>
            </a:r>
            <a:r>
              <a:rPr lang="zh-TW" altLang="en-US" sz="3200" b="1">
                <a:solidFill>
                  <a:srgbClr val="FF0000"/>
                </a:solidFill>
              </a:rPr>
              <a:t>休學</a:t>
            </a:r>
            <a:r>
              <a:rPr lang="zh-TW" altLang="en-US" sz="3200" b="1"/>
              <a:t>，</a:t>
            </a:r>
            <a:r>
              <a:rPr lang="zh-TW" altLang="en-US" sz="3200" b="1">
                <a:solidFill>
                  <a:srgbClr val="FF0000"/>
                </a:solidFill>
              </a:rPr>
              <a:t>復學</a:t>
            </a:r>
            <a:r>
              <a:rPr lang="zh-TW" altLang="en-US" sz="3200" b="1"/>
              <a:t>後，要</a:t>
            </a:r>
            <a:endParaRPr lang="en-US" altLang="zh-TW" sz="3200" b="1"/>
          </a:p>
          <a:p>
            <a:r>
              <a:rPr lang="zh-TW" altLang="en-US" sz="3200" b="1">
                <a:solidFill>
                  <a:srgbClr val="FF0000"/>
                </a:solidFill>
              </a:rPr>
              <a:t>重新辦理</a:t>
            </a:r>
            <a:r>
              <a:rPr lang="zh-TW" altLang="en-US" sz="3200" b="1"/>
              <a:t>緩徵申請嗎？</a:t>
            </a:r>
            <a:endParaRPr lang="en-US" altLang="zh-TW" sz="3200" b="1"/>
          </a:p>
          <a:p>
            <a:r>
              <a:rPr lang="en-US" altLang="zh-TW" sz="3200" b="1"/>
              <a:t>=&gt;</a:t>
            </a:r>
            <a:r>
              <a:rPr lang="zh-TW" altLang="en-US" sz="3200" b="1">
                <a:solidFill>
                  <a:srgbClr val="0000FF"/>
                </a:solidFill>
              </a:rPr>
              <a:t>是的</a:t>
            </a:r>
            <a:r>
              <a:rPr lang="zh-TW" altLang="en-US" sz="3200" b="1"/>
              <a:t>。</a:t>
            </a:r>
            <a:endParaRPr lang="en-US" altLang="zh-TW" sz="3200" b="1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83CA8AA-8675-4AFF-8572-993D0F7E4F88}"/>
              </a:ext>
            </a:extLst>
          </p:cNvPr>
          <p:cNvSpPr txBox="1"/>
          <p:nvPr/>
        </p:nvSpPr>
        <p:spPr>
          <a:xfrm>
            <a:off x="6674969" y="1915493"/>
            <a:ext cx="5036168" cy="2000548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altLang="zh-TW" sz="6000" b="1">
                <a:ln/>
                <a:solidFill>
                  <a:srgbClr val="0000FF"/>
                </a:solidFill>
              </a:rPr>
              <a:t>B.</a:t>
            </a:r>
            <a:r>
              <a:rPr lang="zh-TW" altLang="en-US" sz="3200" b="1">
                <a:ln/>
              </a:rPr>
              <a:t>在校生若</a:t>
            </a:r>
            <a:r>
              <a:rPr lang="zh-TW" altLang="en-US" sz="3200" b="1">
                <a:ln/>
                <a:solidFill>
                  <a:srgbClr val="FF0000"/>
                </a:solidFill>
              </a:rPr>
              <a:t>更改姓名</a:t>
            </a:r>
            <a:endParaRPr lang="en-US" altLang="zh-TW" sz="3200" b="1">
              <a:ln/>
              <a:solidFill>
                <a:srgbClr val="FF0000"/>
              </a:solidFill>
            </a:endParaRPr>
          </a:p>
          <a:p>
            <a:r>
              <a:rPr lang="zh-TW" altLang="en-US" sz="3200" b="1">
                <a:ln/>
              </a:rPr>
              <a:t>或</a:t>
            </a:r>
            <a:r>
              <a:rPr lang="zh-TW" altLang="en-US" sz="3200" b="1">
                <a:ln/>
                <a:solidFill>
                  <a:srgbClr val="FF0000"/>
                </a:solidFill>
              </a:rPr>
              <a:t>遷移</a:t>
            </a:r>
            <a:r>
              <a:rPr lang="zh-TW" altLang="en-US" sz="3200" b="1" dirty="0">
                <a:ln/>
                <a:solidFill>
                  <a:srgbClr val="FF0000"/>
                </a:solidFill>
              </a:rPr>
              <a:t>戶籍</a:t>
            </a:r>
            <a:r>
              <a:rPr lang="zh-TW" altLang="en-US" sz="3200" b="1">
                <a:ln/>
                <a:solidFill>
                  <a:srgbClr val="FF0000"/>
                </a:solidFill>
              </a:rPr>
              <a:t>地址</a:t>
            </a:r>
            <a:r>
              <a:rPr lang="zh-TW" altLang="en-US" sz="3200" b="1">
                <a:ln/>
              </a:rPr>
              <a:t>，請</a:t>
            </a:r>
            <a:r>
              <a:rPr lang="zh-TW" altLang="en-US" sz="3200" b="1">
                <a:ln/>
                <a:solidFill>
                  <a:srgbClr val="0000FF"/>
                </a:solidFill>
              </a:rPr>
              <a:t>告知生輔組</a:t>
            </a:r>
            <a:r>
              <a:rPr lang="zh-TW" altLang="en-US" sz="3200" b="1">
                <a:ln/>
              </a:rPr>
              <a:t>！</a:t>
            </a:r>
            <a:endParaRPr lang="zh-TW" altLang="en-US" sz="3200" b="1" dirty="0">
              <a:ln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1C3AAB49-A8FF-4933-BCA1-CD12B1E55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535" y="3914138"/>
            <a:ext cx="2136929" cy="2943862"/>
          </a:xfrm>
          <a:prstGeom prst="rect">
            <a:avLst/>
          </a:prstGeom>
        </p:spPr>
      </p:pic>
      <p:pic>
        <p:nvPicPr>
          <p:cNvPr id="11" name="圖形 10" descr="鉛筆">
            <a:extLst>
              <a:ext uri="{FF2B5EF4-FFF2-40B4-BE49-F238E27FC236}">
                <a16:creationId xmlns:a16="http://schemas.microsoft.com/office/drawing/2014/main" id="{39469B42-F850-48B0-8515-568197EAC5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8256829" y="1078465"/>
            <a:ext cx="1361386" cy="997444"/>
          </a:xfrm>
          <a:prstGeom prst="rect">
            <a:avLst/>
          </a:prstGeom>
        </p:spPr>
      </p:pic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455FCEB5-1B27-431B-B17D-957F5C59360F}"/>
              </a:ext>
            </a:extLst>
          </p:cNvPr>
          <p:cNvSpPr/>
          <p:nvPr/>
        </p:nvSpPr>
        <p:spPr>
          <a:xfrm>
            <a:off x="972153" y="343911"/>
            <a:ext cx="4648420" cy="123327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88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Q&amp;A</a:t>
            </a:r>
            <a:endParaRPr lang="zh-TW" altLang="en-US" sz="8800" b="1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2492910"/>
      </p:ext>
    </p:extLst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CAEACE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AEACE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890</TotalTime>
  <Words>202</Words>
  <Application>Microsoft Office PowerPoint</Application>
  <PresentationFormat>寬螢幕</PresentationFormat>
  <Paragraphs>55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4" baseType="lpstr">
      <vt:lpstr>微軟正黑體</vt:lpstr>
      <vt:lpstr>新細明體</vt:lpstr>
      <vt:lpstr>標楷體</vt:lpstr>
      <vt:lpstr>Alef</vt:lpstr>
      <vt:lpstr>Arial</vt:lpstr>
      <vt:lpstr>Calibri</vt:lpstr>
      <vt:lpstr>Gill Sans MT</vt:lpstr>
      <vt:lpstr>Impact</vt:lpstr>
      <vt:lpstr>徽章</vt:lpstr>
      <vt:lpstr>緩 徵 及 儘後召集 申請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Win10</dc:creator>
  <cp:lastModifiedBy>Win10</cp:lastModifiedBy>
  <cp:revision>125</cp:revision>
  <cp:lastPrinted>2024-09-25T09:13:48Z</cp:lastPrinted>
  <dcterms:created xsi:type="dcterms:W3CDTF">2024-03-27T09:02:23Z</dcterms:created>
  <dcterms:modified xsi:type="dcterms:W3CDTF">2024-10-08T09:31:23Z</dcterms:modified>
</cp:coreProperties>
</file>